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296" r:id="rId3"/>
    <p:sldId id="297" r:id="rId4"/>
    <p:sldId id="298" r:id="rId5"/>
    <p:sldId id="299" r:id="rId6"/>
    <p:sldId id="300" r:id="rId7"/>
    <p:sldId id="302" r:id="rId8"/>
    <p:sldId id="303" r:id="rId9"/>
    <p:sldId id="304" r:id="rId10"/>
    <p:sldId id="305" r:id="rId11"/>
    <p:sldId id="306" r:id="rId12"/>
    <p:sldId id="307" r:id="rId13"/>
    <p:sldId id="301" r:id="rId14"/>
    <p:sldId id="308" r:id="rId15"/>
    <p:sldId id="309" r:id="rId16"/>
    <p:sldId id="312" r:id="rId17"/>
    <p:sldId id="313" r:id="rId18"/>
    <p:sldId id="314" r:id="rId19"/>
    <p:sldId id="315" r:id="rId20"/>
    <p:sldId id="316" r:id="rId21"/>
    <p:sldId id="317" r:id="rId22"/>
    <p:sldId id="270" r:id="rId23"/>
    <p:sldId id="318" r:id="rId24"/>
    <p:sldId id="319" r:id="rId25"/>
    <p:sldId id="320" r:id="rId26"/>
    <p:sldId id="322" r:id="rId27"/>
    <p:sldId id="32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ABF"/>
    <a:srgbClr val="269E4B"/>
    <a:srgbClr val="6087CE"/>
    <a:srgbClr val="1D7939"/>
    <a:srgbClr val="18622F"/>
    <a:srgbClr val="30C65E"/>
    <a:srgbClr val="19695F"/>
    <a:srgbClr val="1F493D"/>
    <a:srgbClr val="43292B"/>
    <a:srgbClr val="30C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9" autoAdjust="0"/>
    <p:restoredTop sz="94660"/>
  </p:normalViewPr>
  <p:slideViewPr>
    <p:cSldViewPr snapToGrid="0">
      <p:cViewPr>
        <p:scale>
          <a:sx n="33" d="100"/>
          <a:sy n="33" d="100"/>
        </p:scale>
        <p:origin x="156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71E9-DDC5-4CDE-A098-7250A6D6A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B9B1D-6046-4EA0-B934-C78804477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EA3C-84E3-4403-8DA0-BBDBD063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6C121-EB5F-498F-8AE7-CD08E750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9442-2B71-4B6A-ABA9-2DEF7EB2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895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492B-6F45-4265-B6B2-B9CA82B9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0E910-ADC3-4F2C-936C-990DDB5D6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0C0C6-811B-4776-A2FE-2FEAA183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A233C-2BC1-4B5E-AF31-04522F50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41674-736E-49BD-94C3-016A85DA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72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0125A-F9B4-4A69-B5BC-9DF03BE61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BCBD2-30A7-4809-AB33-0869E9C29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1487E-AE22-4B38-BE18-0AAC0F97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DA286-2D6F-4A3F-B9EA-204B8D82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DF060-6304-47F1-851B-A7390B9F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13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8F1A-9039-4B90-B46F-54B8FCBCA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2E5B-0BE3-4D6A-979B-848BEF38C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2CD03-9665-4DF5-AC86-1A582DF9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781A-88AD-4745-9D29-28206D7A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44288-7B35-46CB-ABDC-6525B10F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61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8B41-DB6A-4506-878F-2BD79B8F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AD21D-B6A0-4850-8FBD-AD6F407BC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7539-F3AB-43BB-92FD-5B45433C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85A0-0B4E-4F80-8A5C-2B0F9D70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3A089-242E-4C30-85B6-CC8AEF48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68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6F9E-BA7C-490F-81D9-2DB38192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326C-2257-4BB1-B6B8-AFE4BF0EA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0C979-CC33-4406-B455-7615CBD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E04E0-0D34-4100-9677-CAA5C6754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9666E-81B9-4968-8E07-A11F87CE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C86CA-1707-4AC6-B5B5-211E2701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54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00D9-57E8-4A1C-A28D-CA0C0C08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91D5C-ADAE-48D6-82E7-188610982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CA3DE-D959-4B80-BF2E-8C3F3B5BD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A03F3-E451-44A0-A7DA-56E773C42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AB8ED-AAD6-47BD-B8A2-D05B22E6B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0F828A-6FA6-4236-AB1F-0FE00357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CF5D8F-52C0-43C5-9598-C235002F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880A1-16B2-4F8B-B326-C4A44767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90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DCA2-0F79-4E67-BBB5-A8D2854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B579A-573C-4C91-A955-75B1A0E4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CA759-2EA6-424D-A035-08422CA6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2F4E6-BCC3-4E14-984A-FEE7BAF7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688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B6D84-84AA-4CBF-B92E-50AA0B28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7B239-A5D2-459E-A6EC-D6BCCA2F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0D1F7-167B-4A22-811F-23D6F638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9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DB4A-B1EF-4914-B4A3-F93E0017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2C172-133D-49A3-919D-E5CC98E15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93AB0-7B97-4DFE-BFEB-FE58B0AD5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A6204-1029-449F-820E-18D71EA3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46F8B-8CC5-4EC1-9199-B03744C8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66954-A7C6-471B-BE14-E9F86CE5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956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FF35-BDF1-4001-A5E0-EE0D83CD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0DEFEF-8B3C-4B70-9501-C907376B9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12635-3F01-4AEE-B6E1-2D96686B0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0382B-0E5C-4528-9FC0-903BFC43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E4038-6118-4D2A-8FF4-F77C4344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EC4F1-34EA-427D-B634-4CFF5C54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28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190B0-AF37-470D-A5CB-6AB98EBC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4C647-6E37-4544-97BE-9A8686108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57A2E-357E-40C1-A2C1-11A15EFE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B265-B108-4E15-B914-872F48A12D94}" type="datetimeFigureOut">
              <a:rPr lang="en-GB" smtClean="0"/>
              <a:t>06/01/2026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DA1FE-5A11-4476-BF9C-E94A0188B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4401-A125-447E-8D66-6B0715DD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8774-D763-42A5-943F-2CC459D3222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11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5" Type="http://schemas.openxmlformats.org/officeDocument/2006/relationships/image" Target="../media/image14.sv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3" Type="http://schemas.openxmlformats.org/officeDocument/2006/relationships/image" Target="../media/image15.jp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2.svg"/><Relationship Id="rId5" Type="http://schemas.openxmlformats.org/officeDocument/2006/relationships/image" Target="../media/image17.svg"/><Relationship Id="rId15" Type="http://schemas.openxmlformats.org/officeDocument/2006/relationships/image" Target="../media/image26.sv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svg"/><Relationship Id="rId3" Type="http://schemas.openxmlformats.org/officeDocument/2006/relationships/image" Target="../media/image27.PN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17.svg"/><Relationship Id="rId1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12.sv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3.png"/><Relationship Id="rId18" Type="http://schemas.openxmlformats.org/officeDocument/2006/relationships/image" Target="../media/image20.sv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12.svg"/><Relationship Id="rId17" Type="http://schemas.openxmlformats.org/officeDocument/2006/relationships/image" Target="../media/image19.png"/><Relationship Id="rId2" Type="http://schemas.openxmlformats.org/officeDocument/2006/relationships/image" Target="../media/image28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1.png"/><Relationship Id="rId5" Type="http://schemas.openxmlformats.org/officeDocument/2006/relationships/image" Target="../media/image31.PNG"/><Relationship Id="rId15" Type="http://schemas.openxmlformats.org/officeDocument/2006/relationships/image" Target="../media/image25.png"/><Relationship Id="rId10" Type="http://schemas.openxmlformats.org/officeDocument/2006/relationships/image" Target="../media/image22.svg"/><Relationship Id="rId4" Type="http://schemas.openxmlformats.org/officeDocument/2006/relationships/image" Target="../media/image30.PNG"/><Relationship Id="rId9" Type="http://schemas.openxmlformats.org/officeDocument/2006/relationships/image" Target="../media/image21.png"/><Relationship Id="rId1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18" Type="http://schemas.openxmlformats.org/officeDocument/2006/relationships/image" Target="../media/image22.sv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12" Type="http://schemas.openxmlformats.org/officeDocument/2006/relationships/image" Target="../media/image24.svg"/><Relationship Id="rId17" Type="http://schemas.openxmlformats.org/officeDocument/2006/relationships/image" Target="../media/image21.png"/><Relationship Id="rId2" Type="http://schemas.openxmlformats.org/officeDocument/2006/relationships/image" Target="../media/image32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35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34.PNG"/><Relationship Id="rId9" Type="http://schemas.openxmlformats.org/officeDocument/2006/relationships/image" Target="../media/image11.png"/><Relationship Id="rId1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5.png"/><Relationship Id="rId18" Type="http://schemas.openxmlformats.org/officeDocument/2006/relationships/image" Target="../media/image2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24.svg"/><Relationship Id="rId17" Type="http://schemas.openxmlformats.org/officeDocument/2006/relationships/image" Target="../media/image21.png"/><Relationship Id="rId2" Type="http://schemas.openxmlformats.org/officeDocument/2006/relationships/image" Target="../media/image36.PNG"/><Relationship Id="rId16" Type="http://schemas.openxmlformats.org/officeDocument/2006/relationships/image" Target="../media/image20.sv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3.png"/><Relationship Id="rId5" Type="http://schemas.openxmlformats.org/officeDocument/2006/relationships/image" Target="../media/image39.PNG"/><Relationship Id="rId15" Type="http://schemas.openxmlformats.org/officeDocument/2006/relationships/image" Target="../media/image19.png"/><Relationship Id="rId10" Type="http://schemas.openxmlformats.org/officeDocument/2006/relationships/image" Target="../media/image17.svg"/><Relationship Id="rId19" Type="http://schemas.openxmlformats.org/officeDocument/2006/relationships/image" Target="../media/image11.png"/><Relationship Id="rId4" Type="http://schemas.openxmlformats.org/officeDocument/2006/relationships/image" Target="../media/image38.PNG"/><Relationship Id="rId9" Type="http://schemas.openxmlformats.org/officeDocument/2006/relationships/image" Target="../media/image16.png"/><Relationship Id="rId1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svg"/><Relationship Id="rId18" Type="http://schemas.openxmlformats.org/officeDocument/2006/relationships/image" Target="../media/image23.png"/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image" Target="../media/image19.png"/><Relationship Id="rId17" Type="http://schemas.openxmlformats.org/officeDocument/2006/relationships/image" Target="../media/image12.svg"/><Relationship Id="rId2" Type="http://schemas.openxmlformats.org/officeDocument/2006/relationships/image" Target="../media/image4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26.svg"/><Relationship Id="rId5" Type="http://schemas.openxmlformats.org/officeDocument/2006/relationships/image" Target="../media/image45.PNG"/><Relationship Id="rId15" Type="http://schemas.openxmlformats.org/officeDocument/2006/relationships/image" Target="../media/image22.svg"/><Relationship Id="rId10" Type="http://schemas.openxmlformats.org/officeDocument/2006/relationships/image" Target="../media/image25.png"/><Relationship Id="rId19" Type="http://schemas.openxmlformats.org/officeDocument/2006/relationships/image" Target="../media/image24.svg"/><Relationship Id="rId4" Type="http://schemas.openxmlformats.org/officeDocument/2006/relationships/image" Target="../media/image44.PNG"/><Relationship Id="rId9" Type="http://schemas.openxmlformats.org/officeDocument/2006/relationships/image" Target="../media/image17.sv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microsoft.com/office/2007/relationships/hdphoto" Target="../media/hdphoto1.wdp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763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12687012" y="-101729"/>
            <a:ext cx="24908295" cy="14010830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5290" y="527962"/>
            <a:ext cx="3088671" cy="308867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-10539493" y="9277924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911041" y="852206"/>
            <a:ext cx="2929721" cy="2929721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905863" y="9277924"/>
            <a:ext cx="2245197" cy="2245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992E13-A02D-44D7-8AAE-929EED386F61}"/>
              </a:ext>
            </a:extLst>
          </p:cNvPr>
          <p:cNvSpPr txBox="1"/>
          <p:nvPr/>
        </p:nvSpPr>
        <p:spPr>
          <a:xfrm>
            <a:off x="-7595283" y="2999526"/>
            <a:ext cx="405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travel agency helps customers plan and arrange trips by providing travel and booking services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B07DA-719A-41F9-BDE2-5B73477EA7C3}"/>
              </a:ext>
            </a:extLst>
          </p:cNvPr>
          <p:cNvSpPr txBox="1"/>
          <p:nvPr/>
        </p:nvSpPr>
        <p:spPr>
          <a:xfrm>
            <a:off x="-6655182" y="747427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78507-4CF3-4D39-9EF7-80CF932461FE}"/>
              </a:ext>
            </a:extLst>
          </p:cNvPr>
          <p:cNvSpPr txBox="1"/>
          <p:nvPr/>
        </p:nvSpPr>
        <p:spPr>
          <a:xfrm>
            <a:off x="979224" y="852207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C7B96-4E9D-49C0-98BB-A8718B55DDC4}"/>
              </a:ext>
            </a:extLst>
          </p:cNvPr>
          <p:cNvSpPr txBox="1"/>
          <p:nvPr/>
        </p:nvSpPr>
        <p:spPr>
          <a:xfrm>
            <a:off x="3400800" y="2072297"/>
            <a:ext cx="5787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this project is to understand website development by creating a functional travel agency website and preparing proper project documentation.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9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12687012" y="-7005415"/>
            <a:ext cx="24908295" cy="14010830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0005" y="-6270171"/>
            <a:ext cx="2784568" cy="278456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-10539493" y="9277924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235285" y="527962"/>
            <a:ext cx="3253966" cy="3253966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8951" y="1206887"/>
            <a:ext cx="3409025" cy="3409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992E13-A02D-44D7-8AAE-929EED386F61}"/>
              </a:ext>
            </a:extLst>
          </p:cNvPr>
          <p:cNvSpPr txBox="1"/>
          <p:nvPr/>
        </p:nvSpPr>
        <p:spPr>
          <a:xfrm>
            <a:off x="-7595283" y="2999526"/>
            <a:ext cx="405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travel agency helps customers plan and arrange trips by providing travel and booking services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B07DA-719A-41F9-BDE2-5B73477EA7C3}"/>
              </a:ext>
            </a:extLst>
          </p:cNvPr>
          <p:cNvSpPr txBox="1"/>
          <p:nvPr/>
        </p:nvSpPr>
        <p:spPr>
          <a:xfrm>
            <a:off x="-8045475" y="862710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78507-4CF3-4D39-9EF7-80CF932461FE}"/>
              </a:ext>
            </a:extLst>
          </p:cNvPr>
          <p:cNvSpPr txBox="1"/>
          <p:nvPr/>
        </p:nvSpPr>
        <p:spPr>
          <a:xfrm>
            <a:off x="0" y="-5454335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C7B96-4E9D-49C0-98BB-A8718B55DDC4}"/>
              </a:ext>
            </a:extLst>
          </p:cNvPr>
          <p:cNvSpPr txBox="1"/>
          <p:nvPr/>
        </p:nvSpPr>
        <p:spPr>
          <a:xfrm>
            <a:off x="1716342" y="-3402397"/>
            <a:ext cx="5787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this project is to understand website development by creating a functional travel agency website and preparing proper project documentation.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FB0E4-14C7-4BD7-A008-3B1AF855AA56}"/>
              </a:ext>
            </a:extLst>
          </p:cNvPr>
          <p:cNvSpPr txBox="1"/>
          <p:nvPr/>
        </p:nvSpPr>
        <p:spPr>
          <a:xfrm>
            <a:off x="518756" y="1189108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Importance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05F52-FE42-4202-9A4C-CCB94CD20F88}"/>
              </a:ext>
            </a:extLst>
          </p:cNvPr>
          <p:cNvSpPr txBox="1"/>
          <p:nvPr/>
        </p:nvSpPr>
        <p:spPr>
          <a:xfrm>
            <a:off x="2165922" y="2564000"/>
            <a:ext cx="4733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easy access to travel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Saves time for customers and agencies..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reach more customers online.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922837-AFF5-4F14-862D-EA83AE8303CE}"/>
              </a:ext>
            </a:extLst>
          </p:cNvPr>
          <p:cNvGrpSpPr/>
          <p:nvPr/>
        </p:nvGrpSpPr>
        <p:grpSpPr>
          <a:xfrm>
            <a:off x="-4078288" y="1966898"/>
            <a:ext cx="2253717" cy="22133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8" name="Graphic 27" descr="Users with solid fill">
              <a:extLst>
                <a:ext uri="{FF2B5EF4-FFF2-40B4-BE49-F238E27FC236}">
                  <a16:creationId xmlns:a16="http://schemas.microsoft.com/office/drawing/2014/main" id="{71162C50-A241-4458-B38D-1A6E7F3A8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DBD93-8E9E-4563-9745-1966B7B450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377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37101" y="-7152830"/>
            <a:ext cx="24908295" cy="14010830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0005" y="-6270171"/>
            <a:ext cx="2784568" cy="278456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-10539493" y="9277924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235285" y="527962"/>
            <a:ext cx="3253966" cy="3253966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922458">
            <a:off x="15125936" y="713885"/>
            <a:ext cx="3068043" cy="3068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992E13-A02D-44D7-8AAE-929EED386F61}"/>
              </a:ext>
            </a:extLst>
          </p:cNvPr>
          <p:cNvSpPr txBox="1"/>
          <p:nvPr/>
        </p:nvSpPr>
        <p:spPr>
          <a:xfrm>
            <a:off x="-12789346" y="124044"/>
            <a:ext cx="405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travel agency helps customers plan and arrange trips by providing travel and booking services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B07DA-719A-41F9-BDE2-5B73477EA7C3}"/>
              </a:ext>
            </a:extLst>
          </p:cNvPr>
          <p:cNvSpPr txBox="1"/>
          <p:nvPr/>
        </p:nvSpPr>
        <p:spPr>
          <a:xfrm>
            <a:off x="-10990125" y="-769441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78507-4CF3-4D39-9EF7-80CF932461FE}"/>
              </a:ext>
            </a:extLst>
          </p:cNvPr>
          <p:cNvSpPr txBox="1"/>
          <p:nvPr/>
        </p:nvSpPr>
        <p:spPr>
          <a:xfrm>
            <a:off x="780120" y="-5529919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C7B96-4E9D-49C0-98BB-A8718B55DDC4}"/>
              </a:ext>
            </a:extLst>
          </p:cNvPr>
          <p:cNvSpPr txBox="1"/>
          <p:nvPr/>
        </p:nvSpPr>
        <p:spPr>
          <a:xfrm>
            <a:off x="1716342" y="-3402397"/>
            <a:ext cx="5787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this project is to understand website development by creating a functional travel agency website and preparing proper project documentation.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FB0E4-14C7-4BD7-A008-3B1AF855AA56}"/>
              </a:ext>
            </a:extLst>
          </p:cNvPr>
          <p:cNvSpPr txBox="1"/>
          <p:nvPr/>
        </p:nvSpPr>
        <p:spPr>
          <a:xfrm>
            <a:off x="17043178" y="862709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Importance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05F52-FE42-4202-9A4C-CCB94CD20F88}"/>
              </a:ext>
            </a:extLst>
          </p:cNvPr>
          <p:cNvSpPr txBox="1"/>
          <p:nvPr/>
        </p:nvSpPr>
        <p:spPr>
          <a:xfrm>
            <a:off x="18169071" y="3257917"/>
            <a:ext cx="4733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easy access to travel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Saves time for customers and agencies..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reach more customers online.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AE01D7-5992-4296-90E0-F295D9D294F4}"/>
              </a:ext>
            </a:extLst>
          </p:cNvPr>
          <p:cNvSpPr txBox="1"/>
          <p:nvPr/>
        </p:nvSpPr>
        <p:spPr>
          <a:xfrm>
            <a:off x="3099468" y="775237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Traditional problem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54CE8B-9276-49D5-ADA3-5853115B4B37}"/>
              </a:ext>
            </a:extLst>
          </p:cNvPr>
          <p:cNvSpPr txBox="1"/>
          <p:nvPr/>
        </p:nvSpPr>
        <p:spPr>
          <a:xfrm>
            <a:off x="4531074" y="1876073"/>
            <a:ext cx="5865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travel agencies rely on manual inquiries and bookings.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must visit offices or make phone calls for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working hours reduce customer convenience.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1D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8E1A1D-CFD6-4B41-9FD0-F483AB279B9C}"/>
              </a:ext>
            </a:extLst>
          </p:cNvPr>
          <p:cNvGrpSpPr/>
          <p:nvPr/>
        </p:nvGrpSpPr>
        <p:grpSpPr>
          <a:xfrm>
            <a:off x="1106692" y="1689730"/>
            <a:ext cx="2538207" cy="2429836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33" name="Graphic 32" descr="Users with solid fill">
              <a:extLst>
                <a:ext uri="{FF2B5EF4-FFF2-40B4-BE49-F238E27FC236}">
                  <a16:creationId xmlns:a16="http://schemas.microsoft.com/office/drawing/2014/main" id="{CB78E600-F266-476D-8850-AC0781E10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BDB07AE-02A3-4668-879F-5A36338ADC75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36" name="Graphic 35" descr="Airplane with solid fill">
            <a:extLst>
              <a:ext uri="{FF2B5EF4-FFF2-40B4-BE49-F238E27FC236}">
                <a16:creationId xmlns:a16="http://schemas.microsoft.com/office/drawing/2014/main" id="{6D79B57A-9F49-4288-A8F2-173B389E5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50865" y="-3010897"/>
            <a:ext cx="2682030" cy="313494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8947989-A2D9-47EF-BE5B-371DC2CE6825}"/>
              </a:ext>
            </a:extLst>
          </p:cNvPr>
          <p:cNvGrpSpPr/>
          <p:nvPr/>
        </p:nvGrpSpPr>
        <p:grpSpPr>
          <a:xfrm>
            <a:off x="1073926" y="1878175"/>
            <a:ext cx="2620046" cy="2437549"/>
            <a:chOff x="8535037" y="1771117"/>
            <a:chExt cx="2026988" cy="2001851"/>
          </a:xfrm>
          <a:solidFill>
            <a:schemeClr val="bg1"/>
          </a:solidFill>
        </p:grpSpPr>
        <p:pic>
          <p:nvPicPr>
            <p:cNvPr id="38" name="Graphic 37" descr="Lightbulb and gear with solid fill">
              <a:extLst>
                <a:ext uri="{FF2B5EF4-FFF2-40B4-BE49-F238E27FC236}">
                  <a16:creationId xmlns:a16="http://schemas.microsoft.com/office/drawing/2014/main" id="{EBF51CAB-A0A0-4A50-938C-8508EDB8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11187" y="1771117"/>
              <a:ext cx="1131305" cy="1131305"/>
            </a:xfrm>
            <a:prstGeom prst="rect">
              <a:avLst/>
            </a:prstGeom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3A6B4C-5974-4F4B-9FD0-0BE36BF82070}"/>
                </a:ext>
              </a:extLst>
            </p:cNvPr>
            <p:cNvSpPr/>
            <p:nvPr/>
          </p:nvSpPr>
          <p:spPr>
            <a:xfrm>
              <a:off x="8535037" y="2755217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9F79EB1-361F-4901-955D-5D390AAD801F}"/>
              </a:ext>
            </a:extLst>
          </p:cNvPr>
          <p:cNvSpPr txBox="1"/>
          <p:nvPr/>
        </p:nvSpPr>
        <p:spPr>
          <a:xfrm>
            <a:off x="4684741" y="735180"/>
            <a:ext cx="4053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C10B7-8F97-4A12-8C49-327C8F428AEB}"/>
              </a:ext>
            </a:extLst>
          </p:cNvPr>
          <p:cNvSpPr txBox="1"/>
          <p:nvPr/>
        </p:nvSpPr>
        <p:spPr>
          <a:xfrm>
            <a:off x="4867761" y="1904948"/>
            <a:ext cx="40530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need for an online platform to provide travel details easily and quickly.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0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BD570-3DE3-461C-8B4F-B19A87D9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0"/>
            <a:ext cx="7620001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AF090-E077-4624-BEF9-8E0ECD678B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8C180E-CDE3-46D9-A25E-7D8A64E4CFAF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C22D7-7EF3-48D8-8ABD-DB9A17ABE6CF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F289F5-00AB-4A4E-8A36-E1FADDFD204F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11526" y="1828800"/>
            <a:ext cx="2144949" cy="2144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4045312" y="-2814023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43253-C05B-48FB-931A-664F5B6D5999}"/>
              </a:ext>
            </a:extLst>
          </p:cNvPr>
          <p:cNvSpPr txBox="1"/>
          <p:nvPr/>
        </p:nvSpPr>
        <p:spPr>
          <a:xfrm>
            <a:off x="5256174" y="7498110"/>
            <a:ext cx="5003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travel agency website using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travel destinations and tour packages.</a:t>
            </a:r>
          </a:p>
        </p:txBody>
      </p:sp>
    </p:spTree>
    <p:extLst>
      <p:ext uri="{BB962C8B-B14F-4D97-AF65-F5344CB8AC3E}">
        <p14:creationId xmlns:p14="http://schemas.microsoft.com/office/powerpoint/2010/main" val="36253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BD570-3DE3-461C-8B4F-B19A87D9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0"/>
            <a:ext cx="7620001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AF090-E077-4624-BEF9-8E0ECD678B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8C180E-CDE3-46D9-A25E-7D8A64E4CFAF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C22D7-7EF3-48D8-8ABD-DB9A17ABE6CF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F289F5-00AB-4A4E-8A36-E1FADDFD204F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57988" y="1887165"/>
            <a:ext cx="2545403" cy="254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4088856" y="111772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43253-C05B-48FB-931A-664F5B6D5999}"/>
              </a:ext>
            </a:extLst>
          </p:cNvPr>
          <p:cNvSpPr txBox="1"/>
          <p:nvPr/>
        </p:nvSpPr>
        <p:spPr>
          <a:xfrm>
            <a:off x="5684191" y="2802922"/>
            <a:ext cx="5003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travel agency website using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travel destinations and tour packages.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0EF05-BA80-44D6-82DA-A60994AF00EC}"/>
              </a:ext>
            </a:extLst>
          </p:cNvPr>
          <p:cNvSpPr txBox="1"/>
          <p:nvPr/>
        </p:nvSpPr>
        <p:spPr>
          <a:xfrm>
            <a:off x="12192000" y="1025264"/>
            <a:ext cx="698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Scope of project</a:t>
            </a:r>
            <a:endParaRPr lang="en-GB" sz="3600" b="1" dirty="0">
              <a:solidFill>
                <a:srgbClr val="E1D7C5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85785-BD37-4C3F-A3F1-05DBA0303474}"/>
              </a:ext>
            </a:extLst>
          </p:cNvPr>
          <p:cNvSpPr txBox="1"/>
          <p:nvPr/>
        </p:nvSpPr>
        <p:spPr>
          <a:xfrm>
            <a:off x="13255557" y="3159866"/>
            <a:ext cx="3801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Users: </a:t>
            </a:r>
            <a:r>
              <a:rPr lang="en-US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Travelers and customers looking for tour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 Features: </a:t>
            </a:r>
            <a:r>
              <a:rPr lang="fr-FR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destinations, tour packages, and contact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fr-FR" b="1" dirty="0" err="1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fr-FR" b="1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rgbClr val="E1D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payment system and database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14523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BD570-3DE3-461C-8B4F-B19A87D9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0"/>
            <a:ext cx="7620001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AF090-E077-4624-BEF9-8E0ECD678B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8C180E-CDE3-46D9-A25E-7D8A64E4CFAF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C22D7-7EF3-48D8-8ABD-DB9A17ABE6CF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F289F5-00AB-4A4E-8A36-E1FADDFD204F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039" y="1887165"/>
            <a:ext cx="2545403" cy="254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4088856" y="863612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43253-C05B-48FB-931A-664F5B6D5999}"/>
              </a:ext>
            </a:extLst>
          </p:cNvPr>
          <p:cNvSpPr txBox="1"/>
          <p:nvPr/>
        </p:nvSpPr>
        <p:spPr>
          <a:xfrm>
            <a:off x="5684191" y="10321322"/>
            <a:ext cx="5003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travel agency website using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travel destinations and tour packages.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0EF05-BA80-44D6-82DA-A60994AF00EC}"/>
              </a:ext>
            </a:extLst>
          </p:cNvPr>
          <p:cNvSpPr txBox="1"/>
          <p:nvPr/>
        </p:nvSpPr>
        <p:spPr>
          <a:xfrm>
            <a:off x="3989774" y="88529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Scope of project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85785-BD37-4C3F-A3F1-05DBA0303474}"/>
              </a:ext>
            </a:extLst>
          </p:cNvPr>
          <p:cNvSpPr txBox="1"/>
          <p:nvPr/>
        </p:nvSpPr>
        <p:spPr>
          <a:xfrm>
            <a:off x="5183397" y="2388169"/>
            <a:ext cx="5107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Users: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Travelers and customers looking for tour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 Features: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destinations, tour packages, and contact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fr-FR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payment system and database connectivity.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686F2-CAFB-4276-AB65-C1BE98427E1A}"/>
              </a:ext>
            </a:extLst>
          </p:cNvPr>
          <p:cNvSpPr txBox="1"/>
          <p:nvPr/>
        </p:nvSpPr>
        <p:spPr>
          <a:xfrm>
            <a:off x="-9550585" y="127001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60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F2BDB-88B3-4EA7-85E8-D24CB4767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835"/>
            <a:ext cx="12344399" cy="707389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2644236" y="-2758316"/>
            <a:ext cx="7073895" cy="12362366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4BD570-3DE3-461C-8B4F-B19A87D9C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6818221"/>
            <a:ext cx="7620001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AF090-E077-4624-BEF9-8E0ECD678B6F}"/>
              </a:ext>
            </a:extLst>
          </p:cNvPr>
          <p:cNvGrpSpPr/>
          <p:nvPr/>
        </p:nvGrpSpPr>
        <p:grpSpPr>
          <a:xfrm>
            <a:off x="-1" y="686656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8C180E-CDE3-46D9-A25E-7D8A64E4CFAF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C22D7-7EF3-48D8-8ABD-DB9A17ABE6CF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F289F5-00AB-4A4E-8A36-E1FADDFD204F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71725" y="8657777"/>
            <a:ext cx="2545403" cy="254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2945857" y="577857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938344" y="2929325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3631106" y="3328129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5566796" y="2925848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7362010" y="3326302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9168250" y="3021476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9693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F2BDB-88B3-4EA7-85E8-D24CB4767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835"/>
            <a:ext cx="12344399" cy="7073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8CC459-E43C-43EA-BA6D-5509BBF4C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66" y="-99836"/>
            <a:ext cx="12362367" cy="5241414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60EF05-BA80-44D6-82DA-A60994AF00EC}"/>
              </a:ext>
            </a:extLst>
          </p:cNvPr>
          <p:cNvSpPr txBox="1"/>
          <p:nvPr/>
        </p:nvSpPr>
        <p:spPr>
          <a:xfrm>
            <a:off x="16441594" y="864131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Scope of project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85785-BD37-4C3F-A3F1-05DBA0303474}"/>
              </a:ext>
            </a:extLst>
          </p:cNvPr>
          <p:cNvSpPr txBox="1"/>
          <p:nvPr/>
        </p:nvSpPr>
        <p:spPr>
          <a:xfrm>
            <a:off x="19469704" y="1905506"/>
            <a:ext cx="54385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Users: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Travelers and customers looking for tour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 Features: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destinations, tour packages, and contact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fr-FR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payment system and database connectivity.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2732206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5205413" y="4125655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4964356" y="1467406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6084324" y="2013686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079048" y="2460405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1333744" y="-1518896"/>
            <a:ext cx="9600332" cy="12362366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0785511" y="2294412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96AD5DD-BCE7-4870-90F4-4BBD0375834A}"/>
              </a:ext>
            </a:extLst>
          </p:cNvPr>
          <p:cNvSpPr txBox="1"/>
          <p:nvPr/>
        </p:nvSpPr>
        <p:spPr>
          <a:xfrm>
            <a:off x="3156730" y="735079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20096-AB19-4668-A771-5AE9A9F55C75}"/>
              </a:ext>
            </a:extLst>
          </p:cNvPr>
          <p:cNvSpPr txBox="1"/>
          <p:nvPr/>
        </p:nvSpPr>
        <p:spPr>
          <a:xfrm>
            <a:off x="2563740" y="1519215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It is the main page of travel agency</a:t>
            </a:r>
          </a:p>
        </p:txBody>
      </p:sp>
    </p:spTree>
    <p:extLst>
      <p:ext uri="{BB962C8B-B14F-4D97-AF65-F5344CB8AC3E}">
        <p14:creationId xmlns:p14="http://schemas.microsoft.com/office/powerpoint/2010/main" val="257963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4A0A398-7983-4312-A010-23C3BFB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727" y="1024924"/>
            <a:ext cx="12315172" cy="50900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164B96E-CA1F-451E-8AE5-F13F43012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9" y="2921299"/>
            <a:ext cx="7823201" cy="40255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1C0E805-FFA9-4BA7-802D-30448F1FD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34" y="1765899"/>
            <a:ext cx="8389693" cy="52642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C44F58F-E04E-4D6C-985F-65B1CB70B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52" y="1152558"/>
            <a:ext cx="7093417" cy="5863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8CC459-E43C-43EA-BA6D-5509BBF4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3856" y="3631026"/>
            <a:ext cx="17806328" cy="7549552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2732206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5205413" y="4125655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4964356" y="1467406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6084324" y="2013686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079048" y="2460405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-1070517" y="1070517"/>
            <a:ext cx="14503400" cy="12362366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0776177" y="2250381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96AD5DD-BCE7-4870-90F4-4BBD0375834A}"/>
              </a:ext>
            </a:extLst>
          </p:cNvPr>
          <p:cNvSpPr txBox="1"/>
          <p:nvPr/>
        </p:nvSpPr>
        <p:spPr>
          <a:xfrm>
            <a:off x="3156730" y="735079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20096-AB19-4668-A771-5AE9A9F55C75}"/>
              </a:ext>
            </a:extLst>
          </p:cNvPr>
          <p:cNvSpPr txBox="1"/>
          <p:nvPr/>
        </p:nvSpPr>
        <p:spPr>
          <a:xfrm>
            <a:off x="1458783" y="1709206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It is the main page of travel agency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892685-F6C7-4257-AE3E-02CE496A81D0}"/>
              </a:ext>
            </a:extLst>
          </p:cNvPr>
          <p:cNvSpPr txBox="1"/>
          <p:nvPr/>
        </p:nvSpPr>
        <p:spPr>
          <a:xfrm>
            <a:off x="1458784" y="2181859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Contains navigation menu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A98F69-61EE-46D4-BFB3-5B8D7157D62F}"/>
              </a:ext>
            </a:extLst>
          </p:cNvPr>
          <p:cNvSpPr txBox="1"/>
          <p:nvPr/>
        </p:nvSpPr>
        <p:spPr>
          <a:xfrm>
            <a:off x="1440094" y="2683270"/>
            <a:ext cx="394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highlights key services such as tour packages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496FD8-0D6C-4CB6-ADED-95AA1DDA25DC}"/>
              </a:ext>
            </a:extLst>
          </p:cNvPr>
          <p:cNvSpPr txBox="1"/>
          <p:nvPr/>
        </p:nvSpPr>
        <p:spPr>
          <a:xfrm>
            <a:off x="1440094" y="3335733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</a:t>
            </a:r>
            <a:r>
              <a:rPr lang="en-GB" sz="2000" dirty="0">
                <a:solidFill>
                  <a:schemeClr val="bg1"/>
                </a:solidFill>
              </a:rPr>
              <a:t>eatured Destinations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FF866F-2097-4378-A3E2-63EEDE697FB2}"/>
              </a:ext>
            </a:extLst>
          </p:cNvPr>
          <p:cNvSpPr txBox="1"/>
          <p:nvPr/>
        </p:nvSpPr>
        <p:spPr>
          <a:xfrm>
            <a:off x="1458782" y="3718080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Travelers Stories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785FC-174E-43CE-B77E-3453AE7279BC}"/>
              </a:ext>
            </a:extLst>
          </p:cNvPr>
          <p:cNvSpPr txBox="1"/>
          <p:nvPr/>
        </p:nvSpPr>
        <p:spPr>
          <a:xfrm>
            <a:off x="-5438545" y="442690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Page</a:t>
            </a:r>
          </a:p>
        </p:txBody>
      </p:sp>
    </p:spTree>
    <p:extLst>
      <p:ext uri="{BB962C8B-B14F-4D97-AF65-F5344CB8AC3E}">
        <p14:creationId xmlns:p14="http://schemas.microsoft.com/office/powerpoint/2010/main" val="26071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E6129FE1-5CEC-4B1C-A302-1D8700F34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31" y="1098989"/>
            <a:ext cx="12271643" cy="556666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1926-F699-43A2-A6FD-F18315026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18" y="2007146"/>
            <a:ext cx="10852708" cy="467421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6FF4084-B9E2-4DBE-A19F-7F46E234F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7" y="1253088"/>
            <a:ext cx="11294802" cy="46761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51F37E-3E94-40C0-8BA0-AE8BD5394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923" y="2558625"/>
            <a:ext cx="12192000" cy="377045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AAE3F5-AE6A-4A42-8B6D-C6F77DB2B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09" y="1143589"/>
            <a:ext cx="12315172" cy="5090087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643253-C05B-48FB-931A-664F5B6D5999}"/>
              </a:ext>
            </a:extLst>
          </p:cNvPr>
          <p:cNvSpPr txBox="1"/>
          <p:nvPr/>
        </p:nvSpPr>
        <p:spPr>
          <a:xfrm>
            <a:off x="4571999" y="-2501605"/>
            <a:ext cx="5003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travel agency website using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travel destinations and tour packages.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2732206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4964356" y="1467406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7401231" y="1176414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823244" y="262481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-1118588" y="389152"/>
            <a:ext cx="14503400" cy="12322413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6399838" y="3256810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96AD5DD-BCE7-4870-90F4-4BBD0375834A}"/>
              </a:ext>
            </a:extLst>
          </p:cNvPr>
          <p:cNvSpPr txBox="1"/>
          <p:nvPr/>
        </p:nvSpPr>
        <p:spPr>
          <a:xfrm>
            <a:off x="3308803" y="-2552950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20096-AB19-4668-A771-5AE9A9F55C75}"/>
              </a:ext>
            </a:extLst>
          </p:cNvPr>
          <p:cNvSpPr txBox="1"/>
          <p:nvPr/>
        </p:nvSpPr>
        <p:spPr>
          <a:xfrm>
            <a:off x="-11995960" y="1673394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It is the main page of travel agency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892685-F6C7-4257-AE3E-02CE496A81D0}"/>
              </a:ext>
            </a:extLst>
          </p:cNvPr>
          <p:cNvSpPr txBox="1"/>
          <p:nvPr/>
        </p:nvSpPr>
        <p:spPr>
          <a:xfrm>
            <a:off x="-11995959" y="2146047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Contains navigation menu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A98F69-61EE-46D4-BFB3-5B8D7157D62F}"/>
              </a:ext>
            </a:extLst>
          </p:cNvPr>
          <p:cNvSpPr txBox="1"/>
          <p:nvPr/>
        </p:nvSpPr>
        <p:spPr>
          <a:xfrm>
            <a:off x="-12014649" y="2647458"/>
            <a:ext cx="394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highlights key services such as tour packages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496FD8-0D6C-4CB6-ADED-95AA1DDA25DC}"/>
              </a:ext>
            </a:extLst>
          </p:cNvPr>
          <p:cNvSpPr txBox="1"/>
          <p:nvPr/>
        </p:nvSpPr>
        <p:spPr>
          <a:xfrm>
            <a:off x="-12014649" y="3299921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</a:t>
            </a:r>
            <a:r>
              <a:rPr lang="en-GB" sz="2000" dirty="0">
                <a:solidFill>
                  <a:schemeClr val="bg1"/>
                </a:solidFill>
              </a:rPr>
              <a:t>eatured Destinations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FF866F-2097-4378-A3E2-63EEDE697FB2}"/>
              </a:ext>
            </a:extLst>
          </p:cNvPr>
          <p:cNvSpPr txBox="1"/>
          <p:nvPr/>
        </p:nvSpPr>
        <p:spPr>
          <a:xfrm>
            <a:off x="-11995961" y="3682268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Travelers Stories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0609100" y="2127104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64E5D30-B221-44AA-9657-BB47AE75860C}"/>
              </a:ext>
            </a:extLst>
          </p:cNvPr>
          <p:cNvSpPr txBox="1"/>
          <p:nvPr/>
        </p:nvSpPr>
        <p:spPr>
          <a:xfrm>
            <a:off x="3376728" y="665237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Page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A92B77-8A97-4E64-9D10-E49B72EB718F}"/>
              </a:ext>
            </a:extLst>
          </p:cNvPr>
          <p:cNvSpPr txBox="1"/>
          <p:nvPr/>
        </p:nvSpPr>
        <p:spPr>
          <a:xfrm>
            <a:off x="2404844" y="1607036"/>
            <a:ext cx="43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Popular destinations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41E2A3-7EB4-4446-8D46-E5D4BC9A14CB}"/>
              </a:ext>
            </a:extLst>
          </p:cNvPr>
          <p:cNvSpPr txBox="1"/>
          <p:nvPr/>
        </p:nvSpPr>
        <p:spPr>
          <a:xfrm>
            <a:off x="2404844" y="2073504"/>
            <a:ext cx="394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Includes images of each destination to attract users.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198CD99-8122-4A1B-97AF-196E4C23F7BB}"/>
              </a:ext>
            </a:extLst>
          </p:cNvPr>
          <p:cNvSpPr txBox="1"/>
          <p:nvPr/>
        </p:nvSpPr>
        <p:spPr>
          <a:xfrm>
            <a:off x="2408446" y="2752580"/>
            <a:ext cx="4880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Provides brief information about locations and attractions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98C85-C625-4B22-B1A7-9E78FAD92A51}"/>
              </a:ext>
            </a:extLst>
          </p:cNvPr>
          <p:cNvSpPr txBox="1"/>
          <p:nvPr/>
        </p:nvSpPr>
        <p:spPr>
          <a:xfrm>
            <a:off x="3376728" y="-1298127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Page</a:t>
            </a:r>
          </a:p>
        </p:txBody>
      </p:sp>
    </p:spTree>
    <p:extLst>
      <p:ext uri="{BB962C8B-B14F-4D97-AF65-F5344CB8AC3E}">
        <p14:creationId xmlns:p14="http://schemas.microsoft.com/office/powerpoint/2010/main" val="88742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2EEC3-3E92-4016-A52F-6B7E56DA4C08}"/>
              </a:ext>
            </a:extLst>
          </p:cNvPr>
          <p:cNvSpPr/>
          <p:nvPr/>
        </p:nvSpPr>
        <p:spPr>
          <a:xfrm>
            <a:off x="-6273800" y="-685800"/>
            <a:ext cx="5950339" cy="853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87313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73083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58607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50199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43628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33632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6599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0" y="19454"/>
            <a:ext cx="12192000" cy="6838545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149B11-8D6D-4BFF-A94D-A9C4DDDB7F43}"/>
              </a:ext>
            </a:extLst>
          </p:cNvPr>
          <p:cNvGrpSpPr/>
          <p:nvPr/>
        </p:nvGrpSpPr>
        <p:grpSpPr>
          <a:xfrm rot="12097042">
            <a:off x="-6127970" y="310990"/>
            <a:ext cx="5799411" cy="5799411"/>
            <a:chOff x="-2928464" y="498280"/>
            <a:chExt cx="5799411" cy="5799411"/>
          </a:xfrm>
        </p:grpSpPr>
        <p:sp useBgFill="1">
          <p:nvSpPr>
            <p:cNvPr id="29" name="Flowchart: Summing Junction 28">
              <a:extLst>
                <a:ext uri="{FF2B5EF4-FFF2-40B4-BE49-F238E27FC236}">
                  <a16:creationId xmlns:a16="http://schemas.microsoft.com/office/drawing/2014/main" id="{9C2FD6EB-D01A-4846-B153-31E7C71024EB}"/>
                </a:ext>
              </a:extLst>
            </p:cNvPr>
            <p:cNvSpPr/>
            <p:nvPr/>
          </p:nvSpPr>
          <p:spPr>
            <a:xfrm rot="5400000">
              <a:off x="-2928464" y="498280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C4C07F-0F46-48C2-B73B-BCF3FC674049}"/>
                </a:ext>
              </a:extLst>
            </p:cNvPr>
            <p:cNvSpPr txBox="1"/>
            <p:nvPr/>
          </p:nvSpPr>
          <p:spPr>
            <a:xfrm rot="15917829">
              <a:off x="1173057" y="297448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A0EFFD-9BE4-4418-A577-706D607C52C1}"/>
                </a:ext>
              </a:extLst>
            </p:cNvPr>
            <p:cNvSpPr txBox="1"/>
            <p:nvPr/>
          </p:nvSpPr>
          <p:spPr>
            <a:xfrm rot="10800000">
              <a:off x="-1462508" y="897699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72E909-E66A-458C-8710-66C511CF77B8}"/>
                </a:ext>
              </a:extLst>
            </p:cNvPr>
            <p:cNvSpPr txBox="1"/>
            <p:nvPr/>
          </p:nvSpPr>
          <p:spPr>
            <a:xfrm>
              <a:off x="-776017" y="5485705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8CBBE4-A763-4988-A7BA-D9AD5D8EF398}"/>
                </a:ext>
              </a:extLst>
            </p:cNvPr>
            <p:cNvSpPr txBox="1"/>
            <p:nvPr/>
          </p:nvSpPr>
          <p:spPr>
            <a:xfrm rot="5400000">
              <a:off x="-3100986" y="304914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34" name="Flowchart: Or 33">
            <a:extLst>
              <a:ext uri="{FF2B5EF4-FFF2-40B4-BE49-F238E27FC236}">
                <a16:creationId xmlns:a16="http://schemas.microsoft.com/office/drawing/2014/main" id="{A8DC77D9-BE04-4481-BDC1-30EA7A6BC309}"/>
              </a:ext>
            </a:extLst>
          </p:cNvPr>
          <p:cNvSpPr/>
          <p:nvPr/>
        </p:nvSpPr>
        <p:spPr>
          <a:xfrm rot="16200000">
            <a:off x="-4403444" y="2010636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EF78A6-9E51-4980-B2C8-70BD54F7A13B}"/>
              </a:ext>
            </a:extLst>
          </p:cNvPr>
          <p:cNvSpPr txBox="1"/>
          <p:nvPr/>
        </p:nvSpPr>
        <p:spPr>
          <a:xfrm>
            <a:off x="4362814" y="-1696939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400" dirty="0"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Dream</a:t>
            </a:r>
            <a:endParaRPr lang="en-GB" sz="4400" dirty="0">
              <a:solidFill>
                <a:srgbClr val="55D7C8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D4F985-3D40-4898-B482-37F08247B9EF}"/>
              </a:ext>
            </a:extLst>
          </p:cNvPr>
          <p:cNvSpPr txBox="1"/>
          <p:nvPr/>
        </p:nvSpPr>
        <p:spPr>
          <a:xfrm>
            <a:off x="12382882" y="6473279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4400" dirty="0">
                <a:solidFill>
                  <a:srgbClr val="55D7C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Travels</a:t>
            </a:r>
            <a:endParaRPr lang="en-GB" sz="4400" dirty="0">
              <a:solidFill>
                <a:srgbClr val="55D7C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8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D073D75A-1580-4BB9-BE84-5D0643EE8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42" y="-215508"/>
            <a:ext cx="12158295" cy="6858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5681B75-97C3-4EB3-B32C-2729A8D76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08" y="2410928"/>
            <a:ext cx="6948547" cy="342904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28658F0-F460-437A-8380-CE25BBFB5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72" y="2244383"/>
            <a:ext cx="7470901" cy="40605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780CE08-1CDB-40F6-80F4-B8539F7CA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2" y="3007046"/>
            <a:ext cx="6261422" cy="320691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8F7B2CC-2D4E-429D-81DE-3470251F4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5" y="1645373"/>
            <a:ext cx="8614562" cy="49692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F818695-9D5D-45F5-8910-6971B575D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48" y="1212446"/>
            <a:ext cx="10211784" cy="54871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A8D3776-22DD-4BF0-9CA9-5B3785B820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51" y="902097"/>
            <a:ext cx="12271643" cy="5566667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2732206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7401231" y="1176414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823244" y="262481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-1178241" y="52755"/>
            <a:ext cx="14503400" cy="12322413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6399838" y="3256810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6521516" y="4964874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64E5D30-B221-44AA-9657-BB47AE75860C}"/>
              </a:ext>
            </a:extLst>
          </p:cNvPr>
          <p:cNvSpPr txBox="1"/>
          <p:nvPr/>
        </p:nvSpPr>
        <p:spPr>
          <a:xfrm>
            <a:off x="3376728" y="644039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Page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0564065" y="2016634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F563F0-C7DB-4C0C-816B-9273DEBF7B06}"/>
              </a:ext>
            </a:extLst>
          </p:cNvPr>
          <p:cNvSpPr txBox="1"/>
          <p:nvPr/>
        </p:nvSpPr>
        <p:spPr>
          <a:xfrm>
            <a:off x="3290533" y="1626558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Signature Packages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6BB860-EB85-42BD-8268-B8F8B6F0E083}"/>
              </a:ext>
            </a:extLst>
          </p:cNvPr>
          <p:cNvSpPr txBox="1"/>
          <p:nvPr/>
        </p:nvSpPr>
        <p:spPr>
          <a:xfrm>
            <a:off x="3290533" y="2044328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Specialized  Packages.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D37049-98BD-4B32-90BC-C4A26CCEE14A}"/>
              </a:ext>
            </a:extLst>
          </p:cNvPr>
          <p:cNvSpPr txBox="1"/>
          <p:nvPr/>
        </p:nvSpPr>
        <p:spPr>
          <a:xfrm>
            <a:off x="3316062" y="2525687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Comparison of  Packages.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65A9A2-03B9-49B6-A666-2AE33D9935FD}"/>
              </a:ext>
            </a:extLst>
          </p:cNvPr>
          <p:cNvSpPr txBox="1"/>
          <p:nvPr/>
        </p:nvSpPr>
        <p:spPr>
          <a:xfrm>
            <a:off x="3326572" y="3013437"/>
            <a:ext cx="371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Packages Details.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3599E7-0C32-498A-B375-0B2A7718452D}"/>
              </a:ext>
            </a:extLst>
          </p:cNvPr>
          <p:cNvSpPr txBox="1"/>
          <p:nvPr/>
        </p:nvSpPr>
        <p:spPr>
          <a:xfrm>
            <a:off x="3322063" y="3461351"/>
            <a:ext cx="371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Custom Package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7D8154-4928-47E1-BD8E-4C21998D1A96}"/>
              </a:ext>
            </a:extLst>
          </p:cNvPr>
          <p:cNvSpPr txBox="1"/>
          <p:nvPr/>
        </p:nvSpPr>
        <p:spPr>
          <a:xfrm>
            <a:off x="2945858" y="-2118170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80217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1" grpId="0"/>
      <p:bldP spid="63" grpId="0"/>
      <p:bldP spid="68" grpId="0"/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36C47903-7FF2-4CAF-B12D-AA336CD3C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5" y="2439781"/>
            <a:ext cx="10982826" cy="406771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E1E30AF-A762-4F1F-B321-2C1274AF5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39" y="1548845"/>
            <a:ext cx="5224593" cy="52047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00AF21-37A5-4A83-ABBC-9C0DF9A49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867119"/>
            <a:ext cx="4515082" cy="502310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37ADBF-FA80-4E80-8692-0DDA55E2C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52" y="2359444"/>
            <a:ext cx="3987799" cy="464872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04E6D9B-28E1-46C3-BD7A-9FAC6FE93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82" y="2045395"/>
            <a:ext cx="10810671" cy="40993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328E14-39B4-4E82-BE0B-E99C1CE1E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31" y="-86512"/>
            <a:ext cx="12168156" cy="5800788"/>
          </a:xfrm>
          <a:prstGeom prst="rect">
            <a:avLst/>
          </a:prstGeom>
        </p:spPr>
      </p:pic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2103BA55-B0D6-43D1-928E-0AA96E9A2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00455" y="13232224"/>
            <a:ext cx="2545403" cy="2545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60EF05-BA80-44D6-82DA-A60994AF00EC}"/>
              </a:ext>
            </a:extLst>
          </p:cNvPr>
          <p:cNvSpPr txBox="1"/>
          <p:nvPr/>
        </p:nvSpPr>
        <p:spPr>
          <a:xfrm>
            <a:off x="17490813" y="350358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1D7C5"/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Scope of project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C7CEB-642E-44E2-8399-FDA582558448}"/>
              </a:ext>
            </a:extLst>
          </p:cNvPr>
          <p:cNvSpPr txBox="1"/>
          <p:nvPr/>
        </p:nvSpPr>
        <p:spPr>
          <a:xfrm>
            <a:off x="3156730" y="-2732206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Website Structure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BAF76C-925F-447F-BDDB-92FAF817CEBA}"/>
              </a:ext>
            </a:extLst>
          </p:cNvPr>
          <p:cNvGrpSpPr/>
          <p:nvPr/>
        </p:nvGrpSpPr>
        <p:grpSpPr>
          <a:xfrm>
            <a:off x="15823244" y="262481"/>
            <a:ext cx="1928647" cy="1565951"/>
            <a:chOff x="9157224" y="2925847"/>
            <a:chExt cx="1928647" cy="15659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45B8A-0142-4CFA-88D7-32D7C8846164}"/>
                </a:ext>
              </a:extLst>
            </p:cNvPr>
            <p:cNvSpPr/>
            <p:nvPr/>
          </p:nvSpPr>
          <p:spPr>
            <a:xfrm>
              <a:off x="9157224" y="2925847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8" name="Graphic 37" descr="Blind with solid fill">
              <a:extLst>
                <a:ext uri="{FF2B5EF4-FFF2-40B4-BE49-F238E27FC236}">
                  <a16:creationId xmlns:a16="http://schemas.microsoft.com/office/drawing/2014/main" id="{147C807A-0C73-454F-B56F-CDCAA855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39256" y="32551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4BEE9-1FD3-48E0-9D58-AB5DD7E3FE69}"/>
                </a:ext>
              </a:extLst>
            </p:cNvPr>
            <p:cNvSpPr txBox="1"/>
            <p:nvPr/>
          </p:nvSpPr>
          <p:spPr>
            <a:xfrm>
              <a:off x="9339256" y="4045079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Privacy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21E24-6917-424F-9ECC-4DAB76DEACFD}"/>
              </a:ext>
            </a:extLst>
          </p:cNvPr>
          <p:cNvGrpSpPr/>
          <p:nvPr/>
        </p:nvGrpSpPr>
        <p:grpSpPr>
          <a:xfrm>
            <a:off x="16399838" y="3256810"/>
            <a:ext cx="1406489" cy="1565951"/>
            <a:chOff x="1938344" y="2929325"/>
            <a:chExt cx="1406489" cy="156595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88BBF-CF2E-4217-AFBC-FAFB502D35C9}"/>
                </a:ext>
              </a:extLst>
            </p:cNvPr>
            <p:cNvSpPr/>
            <p:nvPr/>
          </p:nvSpPr>
          <p:spPr>
            <a:xfrm>
              <a:off x="1938344" y="2929325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2" name="Graphic 31" descr="Home with solid fill">
              <a:extLst>
                <a:ext uri="{FF2B5EF4-FFF2-40B4-BE49-F238E27FC236}">
                  <a16:creationId xmlns:a16="http://schemas.microsoft.com/office/drawing/2014/main" id="{A495FAA1-C42F-4995-8A4C-069FEE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86914" y="3255100"/>
              <a:ext cx="840310" cy="8403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80FB9E-CE07-4177-9638-AB20D5DCE541}"/>
                </a:ext>
              </a:extLst>
            </p:cNvPr>
            <p:cNvSpPr txBox="1"/>
            <p:nvPr/>
          </p:nvSpPr>
          <p:spPr>
            <a:xfrm>
              <a:off x="2175672" y="4045455"/>
              <a:ext cx="1157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A85991-26BA-41F7-AAB9-DB08FC8CF79D}"/>
              </a:ext>
            </a:extLst>
          </p:cNvPr>
          <p:cNvGrpSpPr/>
          <p:nvPr/>
        </p:nvGrpSpPr>
        <p:grpSpPr>
          <a:xfrm>
            <a:off x="16521516" y="4964874"/>
            <a:ext cx="1746615" cy="1565951"/>
            <a:chOff x="3631106" y="3328129"/>
            <a:chExt cx="1746615" cy="156595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D58A3A-60DB-4267-B736-819E22B7B6A0}"/>
                </a:ext>
              </a:extLst>
            </p:cNvPr>
            <p:cNvSpPr/>
            <p:nvPr/>
          </p:nvSpPr>
          <p:spPr>
            <a:xfrm>
              <a:off x="3681005" y="3328129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6" name="Graphic 35" descr="Tropical scene with solid fill">
              <a:extLst>
                <a:ext uri="{FF2B5EF4-FFF2-40B4-BE49-F238E27FC236}">
                  <a16:creationId xmlns:a16="http://schemas.microsoft.com/office/drawing/2014/main" id="{7E49F564-FA1D-4A9B-BA2D-E1F6696C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82128" y="3619699"/>
              <a:ext cx="851513" cy="8515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2741B-FBAA-45A9-A43B-6B1F5B99A035}"/>
                </a:ext>
              </a:extLst>
            </p:cNvPr>
            <p:cNvSpPr txBox="1"/>
            <p:nvPr/>
          </p:nvSpPr>
          <p:spPr>
            <a:xfrm>
              <a:off x="3631106" y="4462687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Destination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31DE64-D006-4764-972A-C077717ED0C3}"/>
              </a:ext>
            </a:extLst>
          </p:cNvPr>
          <p:cNvGrpSpPr/>
          <p:nvPr/>
        </p:nvGrpSpPr>
        <p:grpSpPr>
          <a:xfrm>
            <a:off x="13784324" y="-1176676"/>
            <a:ext cx="1867422" cy="1565951"/>
            <a:chOff x="5566796" y="2925848"/>
            <a:chExt cx="1867422" cy="15659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435A05-C2A2-453F-8DD5-EF998170D290}"/>
                </a:ext>
              </a:extLst>
            </p:cNvPr>
            <p:cNvSpPr/>
            <p:nvPr/>
          </p:nvSpPr>
          <p:spPr>
            <a:xfrm>
              <a:off x="5566796" y="2925848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0" name="Graphic 29" descr="Airplane with solid fill">
              <a:extLst>
                <a:ext uri="{FF2B5EF4-FFF2-40B4-BE49-F238E27FC236}">
                  <a16:creationId xmlns:a16="http://schemas.microsoft.com/office/drawing/2014/main" id="{3407C9CB-61B2-44CC-B577-AF456523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595604">
              <a:off x="5807538" y="3203064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3C5E99-E7FE-4CEA-9A99-A86EBAF8E84E}"/>
                </a:ext>
              </a:extLst>
            </p:cNvPr>
            <p:cNvSpPr txBox="1"/>
            <p:nvPr/>
          </p:nvSpPr>
          <p:spPr>
            <a:xfrm>
              <a:off x="5687603" y="4026356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Packages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F563F0-C7DB-4C0C-816B-9273DEBF7B06}"/>
              </a:ext>
            </a:extLst>
          </p:cNvPr>
          <p:cNvSpPr txBox="1"/>
          <p:nvPr/>
        </p:nvSpPr>
        <p:spPr>
          <a:xfrm>
            <a:off x="-4963954" y="1378881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Signature Packages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6BB860-EB85-42BD-8268-B8F8B6F0E083}"/>
              </a:ext>
            </a:extLst>
          </p:cNvPr>
          <p:cNvSpPr txBox="1"/>
          <p:nvPr/>
        </p:nvSpPr>
        <p:spPr>
          <a:xfrm>
            <a:off x="-4963954" y="1796651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Specialized  Packages.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D37049-98BD-4B32-90BC-C4A26CCEE14A}"/>
              </a:ext>
            </a:extLst>
          </p:cNvPr>
          <p:cNvSpPr txBox="1"/>
          <p:nvPr/>
        </p:nvSpPr>
        <p:spPr>
          <a:xfrm>
            <a:off x="-4938425" y="2278010"/>
            <a:ext cx="39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Comparison of  Packages.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65A9A2-03B9-49B6-A666-2AE33D9935FD}"/>
              </a:ext>
            </a:extLst>
          </p:cNvPr>
          <p:cNvSpPr txBox="1"/>
          <p:nvPr/>
        </p:nvSpPr>
        <p:spPr>
          <a:xfrm>
            <a:off x="-4927915" y="2765760"/>
            <a:ext cx="371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Packages Details.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3599E7-0C32-498A-B375-0B2A7718452D}"/>
              </a:ext>
            </a:extLst>
          </p:cNvPr>
          <p:cNvSpPr txBox="1"/>
          <p:nvPr/>
        </p:nvSpPr>
        <p:spPr>
          <a:xfrm>
            <a:off x="-4927915" y="3260015"/>
            <a:ext cx="371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Custom Package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B7EB0-5727-415D-8ACF-5B30D9CB911D}"/>
              </a:ext>
            </a:extLst>
          </p:cNvPr>
          <p:cNvGrpSpPr/>
          <p:nvPr/>
        </p:nvGrpSpPr>
        <p:grpSpPr>
          <a:xfrm rot="16200000">
            <a:off x="-1200350" y="21568"/>
            <a:ext cx="14503400" cy="12322413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E6607-1741-471D-873B-9F69E1977D01}"/>
                </a:ext>
              </a:extLst>
            </p:cNvPr>
            <p:cNvSpPr/>
            <p:nvPr/>
          </p:nvSpPr>
          <p:spPr>
            <a:xfrm>
              <a:off x="0" y="0"/>
              <a:ext cx="4088856" cy="6858000"/>
            </a:xfrm>
            <a:prstGeom prst="rect">
              <a:avLst/>
            </a:prstGeom>
            <a:solidFill>
              <a:srgbClr val="43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85CFA7-A127-4C04-874B-94DBDC097B7A}"/>
                </a:ext>
              </a:extLst>
            </p:cNvPr>
            <p:cNvSpPr/>
            <p:nvPr/>
          </p:nvSpPr>
          <p:spPr>
            <a:xfrm>
              <a:off x="2945858" y="0"/>
              <a:ext cx="3852153" cy="6858000"/>
            </a:xfrm>
            <a:prstGeom prst="rect">
              <a:avLst/>
            </a:prstGeom>
            <a:gradFill flip="none" rotWithShape="1">
              <a:gsLst>
                <a:gs pos="58000">
                  <a:srgbClr val="43292B"/>
                </a:gs>
                <a:gs pos="100000">
                  <a:srgbClr val="43292B">
                    <a:alpha val="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7963B-B21A-47DE-AF44-B80378B2B55D}"/>
                </a:ext>
              </a:extLst>
            </p:cNvPr>
            <p:cNvSpPr/>
            <p:nvPr/>
          </p:nvSpPr>
          <p:spPr>
            <a:xfrm>
              <a:off x="5256174" y="0"/>
              <a:ext cx="6935826" cy="6858000"/>
            </a:xfrm>
            <a:prstGeom prst="rect">
              <a:avLst/>
            </a:prstGeom>
            <a:solidFill>
              <a:srgbClr val="43292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40A686-CF61-4F13-96F8-82D580D14269}"/>
              </a:ext>
            </a:extLst>
          </p:cNvPr>
          <p:cNvGrpSpPr/>
          <p:nvPr/>
        </p:nvGrpSpPr>
        <p:grpSpPr>
          <a:xfrm>
            <a:off x="10565410" y="874542"/>
            <a:ext cx="1893296" cy="1565951"/>
            <a:chOff x="7362010" y="3326302"/>
            <a:chExt cx="1893296" cy="156595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00EDC1-5E41-4544-A33A-25BA33D77E98}"/>
                </a:ext>
              </a:extLst>
            </p:cNvPr>
            <p:cNvSpPr/>
            <p:nvPr/>
          </p:nvSpPr>
          <p:spPr>
            <a:xfrm>
              <a:off x="7362010" y="3326302"/>
              <a:ext cx="1406489" cy="1565951"/>
            </a:xfrm>
            <a:custGeom>
              <a:avLst/>
              <a:gdLst>
                <a:gd name="connsiteX0" fmla="*/ 740206 w 1585396"/>
                <a:gd name="connsiteY0" fmla="*/ 147861 h 1678940"/>
                <a:gd name="connsiteX1" fmla="*/ 638014 w 1585396"/>
                <a:gd name="connsiteY1" fmla="*/ 250053 h 1678940"/>
                <a:gd name="connsiteX2" fmla="*/ 740206 w 1585396"/>
                <a:gd name="connsiteY2" fmla="*/ 352245 h 1678940"/>
                <a:gd name="connsiteX3" fmla="*/ 842398 w 1585396"/>
                <a:gd name="connsiteY3" fmla="*/ 250053 h 1678940"/>
                <a:gd name="connsiteX4" fmla="*/ 740206 w 1585396"/>
                <a:gd name="connsiteY4" fmla="*/ 147861 h 1678940"/>
                <a:gd name="connsiteX5" fmla="*/ 292299 w 1585396"/>
                <a:gd name="connsiteY5" fmla="*/ 0 h 1678940"/>
                <a:gd name="connsiteX6" fmla="*/ 1293097 w 1585396"/>
                <a:gd name="connsiteY6" fmla="*/ 0 h 1678940"/>
                <a:gd name="connsiteX7" fmla="*/ 1585396 w 1585396"/>
                <a:gd name="connsiteY7" fmla="*/ 292299 h 1678940"/>
                <a:gd name="connsiteX8" fmla="*/ 1585396 w 1585396"/>
                <a:gd name="connsiteY8" fmla="*/ 1678940 h 1678940"/>
                <a:gd name="connsiteX9" fmla="*/ 0 w 1585396"/>
                <a:gd name="connsiteY9" fmla="*/ 1678940 h 1678940"/>
                <a:gd name="connsiteX10" fmla="*/ 0 w 1585396"/>
                <a:gd name="connsiteY10" fmla="*/ 292299 h 167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5396" h="1678940">
                  <a:moveTo>
                    <a:pt x="740206" y="147861"/>
                  </a:moveTo>
                  <a:cubicBezTo>
                    <a:pt x="683767" y="147861"/>
                    <a:pt x="638014" y="193614"/>
                    <a:pt x="638014" y="250053"/>
                  </a:cubicBezTo>
                  <a:cubicBezTo>
                    <a:pt x="638014" y="306492"/>
                    <a:pt x="683767" y="352245"/>
                    <a:pt x="740206" y="352245"/>
                  </a:cubicBezTo>
                  <a:cubicBezTo>
                    <a:pt x="796645" y="352245"/>
                    <a:pt x="842398" y="306492"/>
                    <a:pt x="842398" y="250053"/>
                  </a:cubicBezTo>
                  <a:cubicBezTo>
                    <a:pt x="842398" y="193614"/>
                    <a:pt x="796645" y="147861"/>
                    <a:pt x="740206" y="147861"/>
                  </a:cubicBezTo>
                  <a:close/>
                  <a:moveTo>
                    <a:pt x="292299" y="0"/>
                  </a:moveTo>
                  <a:lnTo>
                    <a:pt x="1293097" y="0"/>
                  </a:lnTo>
                  <a:lnTo>
                    <a:pt x="1585396" y="292299"/>
                  </a:lnTo>
                  <a:lnTo>
                    <a:pt x="1585396" y="1678940"/>
                  </a:lnTo>
                  <a:lnTo>
                    <a:pt x="0" y="1678940"/>
                  </a:lnTo>
                  <a:lnTo>
                    <a:pt x="0" y="292299"/>
                  </a:ln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34" name="Graphic 33" descr="Receiver with solid fill">
              <a:extLst>
                <a:ext uri="{FF2B5EF4-FFF2-40B4-BE49-F238E27FC236}">
                  <a16:creationId xmlns:a16="http://schemas.microsoft.com/office/drawing/2014/main" id="{1757B267-99E8-4F83-8589-610F22F7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16250" y="3650773"/>
              <a:ext cx="811914" cy="81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F3D9BB-94C5-4AE7-B416-05F5B5E9E8EA}"/>
                </a:ext>
              </a:extLst>
            </p:cNvPr>
            <p:cNvSpPr txBox="1"/>
            <p:nvPr/>
          </p:nvSpPr>
          <p:spPr>
            <a:xfrm>
              <a:off x="7508691" y="4428014"/>
              <a:ext cx="174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Contact</a:t>
              </a:r>
              <a:r>
                <a:rPr lang="en-US" dirty="0"/>
                <a:t> </a:t>
              </a:r>
              <a:endParaRPr lang="en-GB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64E5D30-B221-44AA-9657-BB47AE75860C}"/>
              </a:ext>
            </a:extLst>
          </p:cNvPr>
          <p:cNvSpPr txBox="1"/>
          <p:nvPr/>
        </p:nvSpPr>
        <p:spPr>
          <a:xfrm>
            <a:off x="3376728" y="675226"/>
            <a:ext cx="543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page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BE7B7F-39FA-4BAF-A459-61A85FA2D108}"/>
              </a:ext>
            </a:extLst>
          </p:cNvPr>
          <p:cNvSpPr txBox="1"/>
          <p:nvPr/>
        </p:nvSpPr>
        <p:spPr>
          <a:xfrm>
            <a:off x="2006600" y="1584498"/>
            <a:ext cx="40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Different ways to contact us.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8385C9-6322-4503-996B-1600B92731F0}"/>
              </a:ext>
            </a:extLst>
          </p:cNvPr>
          <p:cNvSpPr txBox="1"/>
          <p:nvPr/>
        </p:nvSpPr>
        <p:spPr>
          <a:xfrm>
            <a:off x="1963034" y="2055034"/>
            <a:ext cx="4057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Send a message or find our location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203705-3D32-48C0-8AF4-31EFA2B90230}"/>
              </a:ext>
            </a:extLst>
          </p:cNvPr>
          <p:cNvSpPr txBox="1"/>
          <p:nvPr/>
        </p:nvSpPr>
        <p:spPr>
          <a:xfrm>
            <a:off x="1963034" y="2817727"/>
            <a:ext cx="40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Frequently asked questions.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5D0C88-E1E4-4E10-B7EA-287621B7AB15}"/>
              </a:ext>
            </a:extLst>
          </p:cNvPr>
          <p:cNvSpPr txBox="1"/>
          <p:nvPr/>
        </p:nvSpPr>
        <p:spPr>
          <a:xfrm>
            <a:off x="1963034" y="3260015"/>
            <a:ext cx="40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Response time.</a:t>
            </a:r>
          </a:p>
        </p:txBody>
      </p:sp>
    </p:spTree>
    <p:extLst>
      <p:ext uri="{BB962C8B-B14F-4D97-AF65-F5344CB8AC3E}">
        <p14:creationId xmlns:p14="http://schemas.microsoft.com/office/powerpoint/2010/main" val="420718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9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E58517F-BFEB-4F49-90D5-9233F5ECF323}"/>
              </a:ext>
            </a:extLst>
          </p:cNvPr>
          <p:cNvSpPr/>
          <p:nvPr/>
        </p:nvSpPr>
        <p:spPr>
          <a:xfrm>
            <a:off x="-12358283" y="93589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926981" y="1500542"/>
            <a:ext cx="3494012" cy="3405923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6690968" y="1516509"/>
            <a:ext cx="3639806" cy="3405923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DEDDC20-6B3B-4D7B-BCE0-87C02F69E8E1}"/>
              </a:ext>
            </a:extLst>
          </p:cNvPr>
          <p:cNvSpPr txBox="1"/>
          <p:nvPr/>
        </p:nvSpPr>
        <p:spPr>
          <a:xfrm>
            <a:off x="-8588752" y="1850854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Excel  and Word 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EFD8E5-5599-42B2-81E0-FE659B9102BC}"/>
              </a:ext>
            </a:extLst>
          </p:cNvPr>
          <p:cNvSpPr/>
          <p:nvPr/>
        </p:nvSpPr>
        <p:spPr>
          <a:xfrm>
            <a:off x="0" y="-8487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11078021" y="3388950"/>
            <a:ext cx="3494012" cy="3405923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10932227" y="-16973"/>
            <a:ext cx="3639806" cy="3405923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EBEF93-DE34-427E-9E70-A7EE86587E1B}"/>
              </a:ext>
            </a:extLst>
          </p:cNvPr>
          <p:cNvSpPr txBox="1"/>
          <p:nvPr/>
        </p:nvSpPr>
        <p:spPr>
          <a:xfrm>
            <a:off x="3365509" y="1859340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Excel  and Word 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6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433F6BA-22F7-4211-B1BF-35348C40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95" y="2735812"/>
            <a:ext cx="4353532" cy="26017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19B143-B844-4FCF-AD8A-61943CD8E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46" y="2596966"/>
            <a:ext cx="4840748" cy="29746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C0E47F-2672-4039-8219-0B1DA5F0E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99" y="2622507"/>
            <a:ext cx="5012987" cy="29070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554266-B5BE-45C8-AF6A-F480D1790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020" y="2579339"/>
            <a:ext cx="4745700" cy="2808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0E0262-B50F-4988-8830-A89D506F0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10" y="2781586"/>
            <a:ext cx="5975657" cy="22924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A2601F-8494-4F94-995C-CA532C809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11" y="3047508"/>
            <a:ext cx="6109014" cy="1708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F695D4-BD08-451C-BBD3-31CD83D3D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269" y="2631441"/>
            <a:ext cx="6121715" cy="29402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1DBF0C3-7A13-4B17-9E98-1440E35AF8FF}"/>
              </a:ext>
            </a:extLst>
          </p:cNvPr>
          <p:cNvSpPr/>
          <p:nvPr/>
        </p:nvSpPr>
        <p:spPr>
          <a:xfrm rot="16200000">
            <a:off x="-4482120" y="1677417"/>
            <a:ext cx="12242510" cy="391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7AB2CE-0350-4047-A8E7-1E422CA29EC3}"/>
              </a:ext>
            </a:extLst>
          </p:cNvPr>
          <p:cNvSpPr/>
          <p:nvPr/>
        </p:nvSpPr>
        <p:spPr>
          <a:xfrm>
            <a:off x="-87584" y="-1619421"/>
            <a:ext cx="12242510" cy="391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53DD5B-4D57-4000-A318-CA4FA9C0A82E}"/>
              </a:ext>
            </a:extLst>
          </p:cNvPr>
          <p:cNvSpPr/>
          <p:nvPr/>
        </p:nvSpPr>
        <p:spPr>
          <a:xfrm>
            <a:off x="0" y="-16973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8318997" y="2989957"/>
            <a:ext cx="3903131" cy="3868473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10932227" y="-16972"/>
            <a:ext cx="3114513" cy="3007358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91F77D-4C22-41C3-A7BB-326BD9ACA7A1}"/>
              </a:ext>
            </a:extLst>
          </p:cNvPr>
          <p:cNvSpPr txBox="1"/>
          <p:nvPr/>
        </p:nvSpPr>
        <p:spPr>
          <a:xfrm>
            <a:off x="3300963" y="344793"/>
            <a:ext cx="4941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Excel 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7E727-7565-45C1-9175-C46B545A7CBB}"/>
              </a:ext>
            </a:extLst>
          </p:cNvPr>
          <p:cNvSpPr txBox="1"/>
          <p:nvPr/>
        </p:nvSpPr>
        <p:spPr>
          <a:xfrm>
            <a:off x="1575881" y="2376117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to store travel package in tabular form.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B4117-845B-41AA-AEFD-1637260F807F}"/>
              </a:ext>
            </a:extLst>
          </p:cNvPr>
          <p:cNvSpPr txBox="1"/>
          <p:nvPr/>
        </p:nvSpPr>
        <p:spPr>
          <a:xfrm>
            <a:off x="1575880" y="2990386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Contains package name, price and duration.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1A4AF9-0124-4947-AC1F-1AFA0B5EA336}"/>
              </a:ext>
            </a:extLst>
          </p:cNvPr>
          <p:cNvSpPr txBox="1"/>
          <p:nvPr/>
        </p:nvSpPr>
        <p:spPr>
          <a:xfrm>
            <a:off x="1545752" y="3604655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Maintains customer booking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06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7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7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F7703F2-292C-42D0-A2CB-B2BF96FC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13" y="1986583"/>
            <a:ext cx="5428910" cy="68663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6422E3-4C01-4A76-A937-237307FEB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49" y="1853536"/>
            <a:ext cx="5476603" cy="70696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9F4E8F-47CC-4225-877D-96AF014B7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79" y="2078581"/>
            <a:ext cx="5516985" cy="70696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9E0C68-51AE-4F85-AE17-EDA2C2F07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89" y="2023772"/>
            <a:ext cx="5453403" cy="69648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EB3EBBD-0901-4DC2-89AF-3F9CA1F68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77" y="2023772"/>
            <a:ext cx="5311805" cy="67923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050015-A320-4E2D-AC3C-367678257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68" y="1957146"/>
            <a:ext cx="5388400" cy="6954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0B0E9A-535D-4791-A16D-955A4B20F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67" y="1894337"/>
            <a:ext cx="5405525" cy="7004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D8129-7226-44F9-9945-286BE3419C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34" y="1906668"/>
            <a:ext cx="5388401" cy="69925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0D3BC9-2D1A-4907-88BD-35A813F33EEA}"/>
              </a:ext>
            </a:extLst>
          </p:cNvPr>
          <p:cNvSpPr/>
          <p:nvPr/>
        </p:nvSpPr>
        <p:spPr>
          <a:xfrm>
            <a:off x="0" y="5334704"/>
            <a:ext cx="12242510" cy="1517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79ACC-5EB1-427D-8F29-8EE69FE0D40D}"/>
              </a:ext>
            </a:extLst>
          </p:cNvPr>
          <p:cNvSpPr/>
          <p:nvPr/>
        </p:nvSpPr>
        <p:spPr>
          <a:xfrm>
            <a:off x="0" y="-2011932"/>
            <a:ext cx="12242510" cy="391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FD8E5-5599-42B2-81E0-FE659B9102BC}"/>
              </a:ext>
            </a:extLst>
          </p:cNvPr>
          <p:cNvSpPr/>
          <p:nvPr/>
        </p:nvSpPr>
        <p:spPr>
          <a:xfrm>
            <a:off x="-20950" y="-79812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10776584" y="3738319"/>
            <a:ext cx="3639806" cy="3126928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8287966" y="-33521"/>
            <a:ext cx="3904034" cy="3808432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376E0A-166C-47EF-82ED-F25C1CCD0912}"/>
              </a:ext>
            </a:extLst>
          </p:cNvPr>
          <p:cNvSpPr txBox="1"/>
          <p:nvPr/>
        </p:nvSpPr>
        <p:spPr>
          <a:xfrm>
            <a:off x="3300963" y="344793"/>
            <a:ext cx="4941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Word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F221AC-68FD-4159-8D98-B5C4B8AB0F73}"/>
              </a:ext>
            </a:extLst>
          </p:cNvPr>
          <p:cNvSpPr txBox="1"/>
          <p:nvPr/>
        </p:nvSpPr>
        <p:spPr>
          <a:xfrm>
            <a:off x="1575881" y="2376117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Contains complete project documentation.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2E157-F53F-4DE4-B34B-41BCDCD76E38}"/>
              </a:ext>
            </a:extLst>
          </p:cNvPr>
          <p:cNvSpPr txBox="1"/>
          <p:nvPr/>
        </p:nvSpPr>
        <p:spPr>
          <a:xfrm>
            <a:off x="1575880" y="2990386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Explains each website page with screenshots.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EAE070-A0DF-424E-80B9-0CB2FE1E9A6C}"/>
              </a:ext>
            </a:extLst>
          </p:cNvPr>
          <p:cNvSpPr txBox="1"/>
          <p:nvPr/>
        </p:nvSpPr>
        <p:spPr>
          <a:xfrm>
            <a:off x="1525370" y="3604655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Ends with project conclusion.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977E94-C61A-4CF9-88D3-E26D7D21ECF2}"/>
              </a:ext>
            </a:extLst>
          </p:cNvPr>
          <p:cNvSpPr txBox="1"/>
          <p:nvPr/>
        </p:nvSpPr>
        <p:spPr>
          <a:xfrm>
            <a:off x="3052612" y="-4669369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Excel  and Word Document</a:t>
            </a:r>
            <a:endParaRPr lang="en-GB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BB3A0B-65DA-44F9-9A3D-2C9DADE1819C}"/>
              </a:ext>
            </a:extLst>
          </p:cNvPr>
          <p:cNvGrpSpPr/>
          <p:nvPr/>
        </p:nvGrpSpPr>
        <p:grpSpPr>
          <a:xfrm>
            <a:off x="-2471779" y="1612184"/>
            <a:ext cx="2114550" cy="2162175"/>
            <a:chOff x="1371600" y="1226775"/>
            <a:chExt cx="2114550" cy="216217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C462895-E8B1-4A65-B031-0618F6EF4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489" b="89868" l="9910" r="89640">
                          <a14:foregroundMark x1="49777" y1="8370" x2="39649" y2="7593"/>
                          <a14:foregroundMark x1="55526" y1="8811" x2="49777" y2="8370"/>
                          <a14:foregroundMark x1="61261" y1="9251" x2="55526" y2="8811"/>
                          <a14:backgroundMark x1="38739" y1="6608" x2="37838" y2="7048"/>
                          <a14:backgroundMark x1="61261" y1="8370" x2="61261" y2="8370"/>
                          <a14:backgroundMark x1="61712" y1="8811" x2="61712" y2="8811"/>
                          <a14:backgroundMark x1="60360" y1="8811" x2="60360" y2="88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26775"/>
              <a:ext cx="2114550" cy="216217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FF69B9-4EF6-4F6E-8BA6-8FFA0D631517}"/>
                </a:ext>
              </a:extLst>
            </p:cNvPr>
            <p:cNvSpPr txBox="1"/>
            <p:nvPr/>
          </p:nvSpPr>
          <p:spPr>
            <a:xfrm>
              <a:off x="1595336" y="2555561"/>
              <a:ext cx="177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Black" panose="020B0A04020102020204" pitchFamily="34" charset="0"/>
                </a:rPr>
                <a:t>GITHUB</a:t>
              </a:r>
              <a:endParaRPr lang="en-GB" sz="24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4D794AE-AD1F-446B-A8D6-4D2172E7784E}"/>
              </a:ext>
            </a:extLst>
          </p:cNvPr>
          <p:cNvSpPr txBox="1"/>
          <p:nvPr/>
        </p:nvSpPr>
        <p:spPr>
          <a:xfrm>
            <a:off x="-4887749" y="3762184"/>
            <a:ext cx="538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================URL here=============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1047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1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1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xit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EFD8E5-5599-42B2-81E0-FE659B9102BC}"/>
              </a:ext>
            </a:extLst>
          </p:cNvPr>
          <p:cNvSpPr/>
          <p:nvPr/>
        </p:nvSpPr>
        <p:spPr>
          <a:xfrm>
            <a:off x="10548452" y="-8487"/>
            <a:ext cx="12192000" cy="6874973"/>
          </a:xfrm>
          <a:prstGeom prst="rect">
            <a:avLst/>
          </a:prstGeom>
          <a:gradFill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07E0-03C3-4D60-831D-8DF48FAE71E8}"/>
              </a:ext>
            </a:extLst>
          </p:cNvPr>
          <p:cNvGrpSpPr/>
          <p:nvPr/>
        </p:nvGrpSpPr>
        <p:grpSpPr>
          <a:xfrm>
            <a:off x="11078021" y="3388950"/>
            <a:ext cx="3494012" cy="3405923"/>
            <a:chOff x="2966935" y="1128409"/>
            <a:chExt cx="4601184" cy="457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A608F2-8E6C-4CDB-B13A-4AA0ECD74FC0}"/>
                </a:ext>
              </a:extLst>
            </p:cNvPr>
            <p:cNvSpPr/>
            <p:nvPr/>
          </p:nvSpPr>
          <p:spPr>
            <a:xfrm>
              <a:off x="3774332" y="1128409"/>
              <a:ext cx="3793787" cy="4572000"/>
            </a:xfrm>
            <a:prstGeom prst="roundRect">
              <a:avLst>
                <a:gd name="adj" fmla="val 2308"/>
              </a:avLst>
            </a:prstGeom>
            <a:solidFill>
              <a:srgbClr val="186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7712E-2C6E-4236-B415-E7102B4C1F97}"/>
                </a:ext>
              </a:extLst>
            </p:cNvPr>
            <p:cNvSpPr/>
            <p:nvPr/>
          </p:nvSpPr>
          <p:spPr>
            <a:xfrm>
              <a:off x="3774332" y="3429000"/>
              <a:ext cx="3793787" cy="1337553"/>
            </a:xfrm>
            <a:prstGeom prst="rect">
              <a:avLst/>
            </a:prstGeom>
            <a:solidFill>
              <a:srgbClr val="1D7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4CE50-59D0-4347-8808-7E01DCA5E91F}"/>
                </a:ext>
              </a:extLst>
            </p:cNvPr>
            <p:cNvSpPr/>
            <p:nvPr/>
          </p:nvSpPr>
          <p:spPr>
            <a:xfrm>
              <a:off x="3774332" y="2495144"/>
              <a:ext cx="3793787" cy="1337553"/>
            </a:xfrm>
            <a:prstGeom prst="rect">
              <a:avLst/>
            </a:prstGeom>
            <a:solidFill>
              <a:srgbClr val="269E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9A0B19-F7DB-471E-A6EA-C0EB70426302}"/>
                </a:ext>
              </a:extLst>
            </p:cNvPr>
            <p:cNvSpPr/>
            <p:nvPr/>
          </p:nvSpPr>
          <p:spPr>
            <a:xfrm>
              <a:off x="3754877" y="1128409"/>
              <a:ext cx="3813242" cy="1926077"/>
            </a:xfrm>
            <a:prstGeom prst="roundRect">
              <a:avLst>
                <a:gd name="adj" fmla="val 1978"/>
              </a:avLst>
            </a:prstGeom>
            <a:solidFill>
              <a:srgbClr val="30C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76F564-289C-4842-90F2-6EBB40DEF3F0}"/>
                </a:ext>
              </a:extLst>
            </p:cNvPr>
            <p:cNvSpPr/>
            <p:nvPr/>
          </p:nvSpPr>
          <p:spPr>
            <a:xfrm>
              <a:off x="3750012" y="1128409"/>
              <a:ext cx="1595336" cy="4572000"/>
            </a:xfrm>
            <a:prstGeom prst="roundRect">
              <a:avLst>
                <a:gd name="adj" fmla="val 8131"/>
              </a:avLst>
            </a:prstGeom>
            <a:solidFill>
              <a:srgbClr val="18622F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49D6E6-D6D5-4E86-B2F9-2399BC240F2B}"/>
                </a:ext>
              </a:extLst>
            </p:cNvPr>
            <p:cNvSpPr/>
            <p:nvPr/>
          </p:nvSpPr>
          <p:spPr>
            <a:xfrm>
              <a:off x="2966935" y="2441642"/>
              <a:ext cx="1853119" cy="1926077"/>
            </a:xfrm>
            <a:prstGeom prst="roundRect">
              <a:avLst>
                <a:gd name="adj" fmla="val 4376"/>
              </a:avLst>
            </a:prstGeom>
            <a:solidFill>
              <a:srgbClr val="1D7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X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87565-0ACB-49FB-8B3B-94C505DE51CF}"/>
              </a:ext>
            </a:extLst>
          </p:cNvPr>
          <p:cNvGrpSpPr/>
          <p:nvPr/>
        </p:nvGrpSpPr>
        <p:grpSpPr>
          <a:xfrm>
            <a:off x="10932227" y="-16973"/>
            <a:ext cx="3639806" cy="3405923"/>
            <a:chOff x="6224816" y="1099845"/>
            <a:chExt cx="4530733" cy="42801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586BB9-CF0D-4157-B370-A9C5E2BF02A1}"/>
                </a:ext>
              </a:extLst>
            </p:cNvPr>
            <p:cNvSpPr/>
            <p:nvPr/>
          </p:nvSpPr>
          <p:spPr>
            <a:xfrm>
              <a:off x="7114156" y="1099845"/>
              <a:ext cx="3641393" cy="4280171"/>
            </a:xfrm>
            <a:prstGeom prst="roundRect">
              <a:avLst>
                <a:gd name="adj" fmla="val 230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63083-9129-4578-BA58-CF96F7B984E6}"/>
                </a:ext>
              </a:extLst>
            </p:cNvPr>
            <p:cNvSpPr/>
            <p:nvPr/>
          </p:nvSpPr>
          <p:spPr>
            <a:xfrm>
              <a:off x="7114156" y="3253590"/>
              <a:ext cx="3641393" cy="1252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184FF6-94D6-4A84-827C-A081C8C1955C}"/>
                </a:ext>
              </a:extLst>
            </p:cNvPr>
            <p:cNvSpPr/>
            <p:nvPr/>
          </p:nvSpPr>
          <p:spPr>
            <a:xfrm>
              <a:off x="7114156" y="2379342"/>
              <a:ext cx="3641393" cy="1252178"/>
            </a:xfrm>
            <a:prstGeom prst="rect">
              <a:avLst/>
            </a:prstGeom>
            <a:solidFill>
              <a:srgbClr val="3B6A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66D3104-FC4C-4E47-B362-847CFEBB67E9}"/>
                </a:ext>
              </a:extLst>
            </p:cNvPr>
            <p:cNvSpPr/>
            <p:nvPr/>
          </p:nvSpPr>
          <p:spPr>
            <a:xfrm>
              <a:off x="7095483" y="1099845"/>
              <a:ext cx="3660066" cy="1803136"/>
            </a:xfrm>
            <a:prstGeom prst="roundRect">
              <a:avLst>
                <a:gd name="adj" fmla="val 6294"/>
              </a:avLst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435CD77-D951-4150-884A-77988C570C41}"/>
                </a:ext>
              </a:extLst>
            </p:cNvPr>
            <p:cNvSpPr/>
            <p:nvPr/>
          </p:nvSpPr>
          <p:spPr>
            <a:xfrm>
              <a:off x="6224816" y="2388450"/>
              <a:ext cx="1778680" cy="1803136"/>
            </a:xfrm>
            <a:prstGeom prst="roundRect">
              <a:avLst>
                <a:gd name="adj" fmla="val 4376"/>
              </a:avLst>
            </a:prstGeom>
            <a:solidFill>
              <a:srgbClr val="3B6A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atin typeface="Arial Black" panose="020B0A04020102020204" pitchFamily="34" charset="0"/>
                </a:rPr>
                <a:t>W</a:t>
              </a:r>
              <a:endParaRPr lang="en-GB" sz="8000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C5DFA9-B9A9-4ED4-A630-D2002D4580C0}"/>
              </a:ext>
            </a:extLst>
          </p:cNvPr>
          <p:cNvGrpSpPr/>
          <p:nvPr/>
        </p:nvGrpSpPr>
        <p:grpSpPr>
          <a:xfrm>
            <a:off x="3132306" y="1008427"/>
            <a:ext cx="2963694" cy="3358819"/>
            <a:chOff x="1371600" y="1226775"/>
            <a:chExt cx="2114550" cy="21621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F52A26-6541-40FF-9C8D-8A47135B8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89" b="89868" l="9910" r="89640">
                          <a14:foregroundMark x1="49777" y1="8370" x2="39649" y2="7593"/>
                          <a14:foregroundMark x1="55526" y1="8811" x2="49777" y2="8370"/>
                          <a14:foregroundMark x1="61261" y1="9251" x2="55526" y2="8811"/>
                          <a14:backgroundMark x1="38739" y1="6608" x2="37838" y2="7048"/>
                          <a14:backgroundMark x1="61261" y1="8370" x2="61261" y2="8370"/>
                          <a14:backgroundMark x1="61712" y1="8811" x2="61712" y2="8811"/>
                          <a14:backgroundMark x1="60360" y1="8811" x2="60360" y2="88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26775"/>
              <a:ext cx="2114550" cy="21621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C4A68D-35F6-4989-BF59-CC969C221739}"/>
                </a:ext>
              </a:extLst>
            </p:cNvPr>
            <p:cNvSpPr txBox="1"/>
            <p:nvPr/>
          </p:nvSpPr>
          <p:spPr>
            <a:xfrm>
              <a:off x="1474199" y="2537315"/>
              <a:ext cx="1909352" cy="4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Arial Black" panose="020B0A04020102020204" pitchFamily="34" charset="0"/>
                </a:rPr>
                <a:t>GITHUB</a:t>
              </a:r>
              <a:endParaRPr lang="en-GB" sz="44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3350F1-DD42-4343-922C-81E98BC238DA}"/>
              </a:ext>
            </a:extLst>
          </p:cNvPr>
          <p:cNvSpPr txBox="1"/>
          <p:nvPr/>
        </p:nvSpPr>
        <p:spPr>
          <a:xfrm>
            <a:off x="2451775" y="3949185"/>
            <a:ext cx="538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B6ABF"/>
                </a:solidFill>
              </a:rPr>
              <a:t>https://github.com/AICTL-Final-Project/AICTL-Final-Project.git</a:t>
            </a:r>
            <a:endParaRPr lang="en-GB" b="1" dirty="0">
              <a:solidFill>
                <a:srgbClr val="3B6ABF"/>
              </a:solidFill>
            </a:endParaRPr>
          </a:p>
        </p:txBody>
      </p:sp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36FFCC75-A25B-48A0-8C8B-6B391641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1747" y="-3053120"/>
            <a:ext cx="17694613" cy="1488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A97D772-BAA6-4243-9A57-B981DD47C106}"/>
              </a:ext>
            </a:extLst>
          </p:cNvPr>
          <p:cNvSpPr/>
          <p:nvPr/>
        </p:nvSpPr>
        <p:spPr>
          <a:xfrm>
            <a:off x="-5628626" y="3980676"/>
            <a:ext cx="2183199" cy="720588"/>
          </a:xfrm>
          <a:prstGeom prst="rect">
            <a:avLst/>
          </a:prstGeom>
          <a:solidFill>
            <a:srgbClr val="269E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THANK YOU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1AD27C-36A7-46C6-AE6A-5850E60EA792}"/>
              </a:ext>
            </a:extLst>
          </p:cNvPr>
          <p:cNvSpPr txBox="1"/>
          <p:nvPr/>
        </p:nvSpPr>
        <p:spPr>
          <a:xfrm>
            <a:off x="2477757" y="4582144"/>
            <a:ext cx="538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B6ABF"/>
                </a:solidFill>
              </a:rPr>
              <a:t>https://aictl-final-project.github.io/AICTL-Final-Project/website/index.html</a:t>
            </a:r>
            <a:endParaRPr lang="en-GB" b="1" dirty="0">
              <a:solidFill>
                <a:srgbClr val="3B6AB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5C102-F1A3-4F38-A8FB-7AEEB0BE02E3}"/>
              </a:ext>
            </a:extLst>
          </p:cNvPr>
          <p:cNvSpPr txBox="1"/>
          <p:nvPr/>
        </p:nvSpPr>
        <p:spPr>
          <a:xfrm>
            <a:off x="1110990" y="4616809"/>
            <a:ext cx="538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 link: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4940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7F3E6-CC80-4AFC-AE03-FE6A50A570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7DE2-412F-413B-952E-F9DFF8BB6687}"/>
              </a:ext>
            </a:extLst>
          </p:cNvPr>
          <p:cNvSpPr/>
          <p:nvPr/>
        </p:nvSpPr>
        <p:spPr>
          <a:xfrm>
            <a:off x="3677677" y="2764135"/>
            <a:ext cx="483664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THANK YOU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34981" y="11754"/>
            <a:ext cx="12192000" cy="6846245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FC6B9-D450-4AF2-A75F-522A79CA8581}"/>
              </a:ext>
            </a:extLst>
          </p:cNvPr>
          <p:cNvSpPr txBox="1"/>
          <p:nvPr/>
        </p:nvSpPr>
        <p:spPr>
          <a:xfrm>
            <a:off x="4398353" y="2170977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400" dirty="0"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Dream</a:t>
            </a:r>
            <a:endParaRPr lang="en-GB" sz="4400" dirty="0">
              <a:solidFill>
                <a:srgbClr val="55D7C8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255B4-6968-4053-BB0A-9E9151BD030B}"/>
              </a:ext>
            </a:extLst>
          </p:cNvPr>
          <p:cNvSpPr txBox="1"/>
          <p:nvPr/>
        </p:nvSpPr>
        <p:spPr>
          <a:xfrm>
            <a:off x="6290653" y="2940418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4400" dirty="0">
                <a:solidFill>
                  <a:srgbClr val="55D7C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Travels</a:t>
            </a:r>
            <a:endParaRPr lang="en-GB" sz="4400" dirty="0">
              <a:solidFill>
                <a:srgbClr val="55D7C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>
            <a:off x="-2937314" y="529294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1212867">
            <a:off x="-1261482" y="2224280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470545-E22D-4E82-9A01-F2EA8264083D}"/>
              </a:ext>
            </a:extLst>
          </p:cNvPr>
          <p:cNvSpPr txBox="1"/>
          <p:nvPr/>
        </p:nvSpPr>
        <p:spPr>
          <a:xfrm>
            <a:off x="4238681" y="-977163"/>
            <a:ext cx="3784600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AICT - Lab</a:t>
            </a:r>
            <a:endParaRPr lang="en-GB" sz="48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A8DAF-A2E3-4492-B8F2-74C10D747CFA}"/>
              </a:ext>
            </a:extLst>
          </p:cNvPr>
          <p:cNvSpPr txBox="1"/>
          <p:nvPr/>
        </p:nvSpPr>
        <p:spPr>
          <a:xfrm>
            <a:off x="6812704" y="-3514681"/>
            <a:ext cx="37846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3200" dirty="0">
                <a:solidFill>
                  <a:srgbClr val="30CAB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(Application of Information and Communication Technology)</a:t>
            </a:r>
            <a:endParaRPr lang="en-GB" sz="3200" dirty="0">
              <a:solidFill>
                <a:srgbClr val="30CAB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4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FC6B9-D450-4AF2-A75F-522A79CA8581}"/>
              </a:ext>
            </a:extLst>
          </p:cNvPr>
          <p:cNvSpPr txBox="1"/>
          <p:nvPr/>
        </p:nvSpPr>
        <p:spPr>
          <a:xfrm>
            <a:off x="13625472" y="1390141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400" dirty="0"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Dream</a:t>
            </a:r>
            <a:endParaRPr lang="en-GB" sz="4400" dirty="0">
              <a:solidFill>
                <a:srgbClr val="55D7C8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255B4-6968-4053-BB0A-9E9151BD030B}"/>
              </a:ext>
            </a:extLst>
          </p:cNvPr>
          <p:cNvSpPr txBox="1"/>
          <p:nvPr/>
        </p:nvSpPr>
        <p:spPr>
          <a:xfrm>
            <a:off x="15641375" y="1938761"/>
            <a:ext cx="3784600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4400" dirty="0">
                <a:solidFill>
                  <a:srgbClr val="55D7C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Travels</a:t>
            </a:r>
            <a:endParaRPr lang="en-GB" sz="4400" dirty="0">
              <a:solidFill>
                <a:srgbClr val="55D7C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 rot="5400000">
            <a:off x="-2938616" y="529294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14798848">
            <a:off x="-1222572" y="2224279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107DF-1292-46BE-9D48-B74360609199}"/>
              </a:ext>
            </a:extLst>
          </p:cNvPr>
          <p:cNvSpPr txBox="1"/>
          <p:nvPr/>
        </p:nvSpPr>
        <p:spPr>
          <a:xfrm>
            <a:off x="4370153" y="1497862"/>
            <a:ext cx="3784600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AICT - Lab</a:t>
            </a:r>
            <a:endParaRPr lang="en-GB" sz="48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D00883-8D6A-4E21-A6F0-CD8E550F1C6F}"/>
              </a:ext>
            </a:extLst>
          </p:cNvPr>
          <p:cNvSpPr txBox="1"/>
          <p:nvPr/>
        </p:nvSpPr>
        <p:spPr>
          <a:xfrm>
            <a:off x="6590942" y="2531326"/>
            <a:ext cx="37846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r>
              <a:rPr lang="en-US" sz="3200" dirty="0">
                <a:solidFill>
                  <a:srgbClr val="30CAB8"/>
                </a:solidFill>
                <a:effectLst>
                  <a:outerShdw blurRad="1905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(Application of Information and Communication Technology)</a:t>
            </a:r>
            <a:endParaRPr lang="en-GB" sz="3200" dirty="0">
              <a:solidFill>
                <a:srgbClr val="30CAB8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029CB-715A-4EA0-86DC-40822518CCD1}"/>
              </a:ext>
            </a:extLst>
          </p:cNvPr>
          <p:cNvSpPr txBox="1"/>
          <p:nvPr/>
        </p:nvSpPr>
        <p:spPr>
          <a:xfrm>
            <a:off x="3368069" y="-1163062"/>
            <a:ext cx="578876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Ms.Ramsha Khalid</a:t>
            </a:r>
            <a:endParaRPr lang="en-GB" sz="40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92C1BF-3A82-4EFC-848C-106769FA858A}"/>
              </a:ext>
            </a:extLst>
          </p:cNvPr>
          <p:cNvSpPr txBox="1"/>
          <p:nvPr/>
        </p:nvSpPr>
        <p:spPr>
          <a:xfrm>
            <a:off x="9241142" y="-1994059"/>
            <a:ext cx="3784600" cy="120032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T.A: Mr.Mudassir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65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30620" y="-31015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 rot="10800000">
            <a:off x="-2899706" y="498280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6630138">
            <a:off x="-1203117" y="2224279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58CEA8-033C-41E6-BA34-2146307D59A2}"/>
              </a:ext>
            </a:extLst>
          </p:cNvPr>
          <p:cNvSpPr txBox="1"/>
          <p:nvPr/>
        </p:nvSpPr>
        <p:spPr>
          <a:xfrm>
            <a:off x="3756518" y="2251191"/>
            <a:ext cx="578876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Ms.Ramsha Khalid</a:t>
            </a:r>
            <a:endParaRPr lang="en-GB" sz="4000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089388-AC45-4C3C-A6C8-A63390B10AE3}"/>
              </a:ext>
            </a:extLst>
          </p:cNvPr>
          <p:cNvSpPr txBox="1"/>
          <p:nvPr/>
        </p:nvSpPr>
        <p:spPr>
          <a:xfrm>
            <a:off x="5653553" y="3182972"/>
            <a:ext cx="3784600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atte">
            <a:bevelT w="127000" h="63500"/>
          </a:sp3d>
        </p:spPr>
        <p:txBody>
          <a:bodyPr wrap="square" rtlCol="0">
            <a:spAutoFit/>
            <a:sp3d prstMaterial="matte"/>
          </a:bodyPr>
          <a:lstStyle/>
          <a:p>
            <a:endParaRPr lang="en-GB" sz="3600" b="1" dirty="0">
              <a:solidFill>
                <a:schemeClr val="bg1"/>
              </a:solidFill>
              <a:effectLst>
                <a:outerShdw blurRad="190500" dist="381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9DBBAE-C530-4F8F-A869-FAF767B75FCF}"/>
              </a:ext>
            </a:extLst>
          </p:cNvPr>
          <p:cNvSpPr txBox="1"/>
          <p:nvPr/>
        </p:nvSpPr>
        <p:spPr>
          <a:xfrm>
            <a:off x="3934136" y="3443068"/>
            <a:ext cx="4978589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T.A:   Mr.Mudassir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A632C-800A-4C6C-91A3-A1BB2C6734DB}"/>
              </a:ext>
            </a:extLst>
          </p:cNvPr>
          <p:cNvSpPr txBox="1"/>
          <p:nvPr/>
        </p:nvSpPr>
        <p:spPr>
          <a:xfrm>
            <a:off x="3444510" y="7872612"/>
            <a:ext cx="5855133" cy="34163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Anass Shafi Shahid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M.Ali Amir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M.Salahuddin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M.Amar Rasheed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M.Uzair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Huda Shahzadi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3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 rot="16200000">
            <a:off x="-2899706" y="498280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990770">
            <a:off x="-1203117" y="2224279"/>
            <a:ext cx="2347415" cy="2347415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C8E044-4CF8-4835-9C12-1BB661416A1E}"/>
              </a:ext>
            </a:extLst>
          </p:cNvPr>
          <p:cNvSpPr txBox="1"/>
          <p:nvPr/>
        </p:nvSpPr>
        <p:spPr>
          <a:xfrm>
            <a:off x="3663955" y="1720446"/>
            <a:ext cx="5855133" cy="34163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Anass Shafi Shahid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M.Ali Amir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M.Salahuddin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M.Ammar</a:t>
            </a: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Rasheed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M.Uzair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Huda Shahzadi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4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CB830-1AAF-4E23-9BFA-A9647AD868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rgbClr val="050303">
                  <a:alpha val="59000"/>
                </a:srgbClr>
              </a:gs>
              <a:gs pos="2000">
                <a:schemeClr val="tx1">
                  <a:alpha val="54000"/>
                </a:schemeClr>
              </a:gs>
              <a:gs pos="44000">
                <a:srgbClr val="43292B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DBEC7C8-858D-4662-8FF4-0F8680652E5B}"/>
              </a:ext>
            </a:extLst>
          </p:cNvPr>
          <p:cNvSpPr/>
          <p:nvPr/>
        </p:nvSpPr>
        <p:spPr>
          <a:xfrm>
            <a:off x="19831153" y="1928931"/>
            <a:ext cx="1251384" cy="1254547"/>
          </a:xfrm>
          <a:custGeom>
            <a:avLst/>
            <a:gdLst/>
            <a:ahLst/>
            <a:cxnLst/>
            <a:rect l="l" t="t" r="r" b="b"/>
            <a:pathLst>
              <a:path w="1057722" h="1254547">
                <a:moveTo>
                  <a:pt x="0" y="0"/>
                </a:moveTo>
                <a:lnTo>
                  <a:pt x="1038895" y="0"/>
                </a:lnTo>
                <a:lnTo>
                  <a:pt x="1038895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2" y="970434"/>
                </a:lnTo>
                <a:lnTo>
                  <a:pt x="1057722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ACDCE-99B9-4F37-BE5D-D0518DB1D9F4}"/>
              </a:ext>
            </a:extLst>
          </p:cNvPr>
          <p:cNvSpPr/>
          <p:nvPr/>
        </p:nvSpPr>
        <p:spPr>
          <a:xfrm>
            <a:off x="18408157" y="1928425"/>
            <a:ext cx="1669524" cy="1254547"/>
          </a:xfrm>
          <a:custGeom>
            <a:avLst/>
            <a:gdLst/>
            <a:ahLst/>
            <a:cxnLst/>
            <a:rect l="l" t="t" r="r" b="b"/>
            <a:pathLst>
              <a:path w="1411151" h="1254547">
                <a:moveTo>
                  <a:pt x="0" y="0"/>
                </a:moveTo>
                <a:lnTo>
                  <a:pt x="509820" y="0"/>
                </a:lnTo>
                <a:lnTo>
                  <a:pt x="706432" y="763340"/>
                </a:lnTo>
                <a:lnTo>
                  <a:pt x="901639" y="0"/>
                </a:lnTo>
                <a:lnTo>
                  <a:pt x="1411151" y="0"/>
                </a:lnTo>
                <a:lnTo>
                  <a:pt x="1411151" y="1254547"/>
                </a:lnTo>
                <a:lnTo>
                  <a:pt x="1093664" y="1254547"/>
                </a:lnTo>
                <a:lnTo>
                  <a:pt x="1093664" y="297806"/>
                </a:lnTo>
                <a:lnTo>
                  <a:pt x="849036" y="1254547"/>
                </a:lnTo>
                <a:lnTo>
                  <a:pt x="561660" y="1254547"/>
                </a:lnTo>
                <a:lnTo>
                  <a:pt x="317488" y="297806"/>
                </a:lnTo>
                <a:lnTo>
                  <a:pt x="317488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F918671-6C3B-458E-8BC0-8652FAD0E4D9}"/>
              </a:ext>
            </a:extLst>
          </p:cNvPr>
          <p:cNvSpPr/>
          <p:nvPr/>
        </p:nvSpPr>
        <p:spPr>
          <a:xfrm>
            <a:off x="16960513" y="1938761"/>
            <a:ext cx="1537906" cy="1297335"/>
          </a:xfrm>
          <a:custGeom>
            <a:avLst/>
            <a:gdLst/>
            <a:ahLst/>
            <a:cxnLst/>
            <a:rect l="l" t="t" r="r" b="b"/>
            <a:pathLst>
              <a:path w="1299902" h="1297335">
                <a:moveTo>
                  <a:pt x="647811" y="0"/>
                </a:moveTo>
                <a:cubicBezTo>
                  <a:pt x="856617" y="0"/>
                  <a:pt x="1017501" y="56053"/>
                  <a:pt x="1130461" y="168158"/>
                </a:cubicBezTo>
                <a:cubicBezTo>
                  <a:pt x="1243422" y="280262"/>
                  <a:pt x="1299902" y="437295"/>
                  <a:pt x="1299902" y="639254"/>
                </a:cubicBezTo>
                <a:cubicBezTo>
                  <a:pt x="1299902" y="785875"/>
                  <a:pt x="1275227" y="906110"/>
                  <a:pt x="1225879" y="999958"/>
                </a:cubicBezTo>
                <a:cubicBezTo>
                  <a:pt x="1176529" y="1093807"/>
                  <a:pt x="1105216" y="1166832"/>
                  <a:pt x="1011938" y="1219033"/>
                </a:cubicBezTo>
                <a:cubicBezTo>
                  <a:pt x="918660" y="1271235"/>
                  <a:pt x="802419" y="1297335"/>
                  <a:pt x="663215" y="1297335"/>
                </a:cubicBezTo>
                <a:cubicBezTo>
                  <a:pt x="521729" y="1297335"/>
                  <a:pt x="404632" y="1274800"/>
                  <a:pt x="311925" y="1229730"/>
                </a:cubicBezTo>
                <a:cubicBezTo>
                  <a:pt x="219217" y="1184660"/>
                  <a:pt x="144053" y="1113346"/>
                  <a:pt x="86432" y="1015790"/>
                </a:cubicBezTo>
                <a:cubicBezTo>
                  <a:pt x="28810" y="918233"/>
                  <a:pt x="0" y="796144"/>
                  <a:pt x="0" y="649524"/>
                </a:cubicBezTo>
                <a:cubicBezTo>
                  <a:pt x="0" y="444711"/>
                  <a:pt x="57050" y="285254"/>
                  <a:pt x="171152" y="171153"/>
                </a:cubicBezTo>
                <a:cubicBezTo>
                  <a:pt x="285253" y="57051"/>
                  <a:pt x="444140" y="0"/>
                  <a:pt x="647811" y="0"/>
                </a:cubicBezTo>
                <a:close/>
                <a:moveTo>
                  <a:pt x="646956" y="293527"/>
                </a:moveTo>
                <a:cubicBezTo>
                  <a:pt x="568796" y="293527"/>
                  <a:pt x="506040" y="321196"/>
                  <a:pt x="458688" y="376536"/>
                </a:cubicBezTo>
                <a:cubicBezTo>
                  <a:pt x="411336" y="431875"/>
                  <a:pt x="387660" y="523441"/>
                  <a:pt x="387660" y="651235"/>
                </a:cubicBezTo>
                <a:cubicBezTo>
                  <a:pt x="387660" y="777888"/>
                  <a:pt x="411193" y="868884"/>
                  <a:pt x="458260" y="924223"/>
                </a:cubicBezTo>
                <a:cubicBezTo>
                  <a:pt x="505327" y="979562"/>
                  <a:pt x="569366" y="1007232"/>
                  <a:pt x="650379" y="1007232"/>
                </a:cubicBezTo>
                <a:cubicBezTo>
                  <a:pt x="733673" y="1007232"/>
                  <a:pt x="798140" y="980133"/>
                  <a:pt x="843781" y="925935"/>
                </a:cubicBezTo>
                <a:cubicBezTo>
                  <a:pt x="889421" y="871736"/>
                  <a:pt x="912242" y="774465"/>
                  <a:pt x="912242" y="634120"/>
                </a:cubicBezTo>
                <a:cubicBezTo>
                  <a:pt x="912242" y="516025"/>
                  <a:pt x="888423" y="429735"/>
                  <a:pt x="840786" y="375252"/>
                </a:cubicBezTo>
                <a:cubicBezTo>
                  <a:pt x="793148" y="320769"/>
                  <a:pt x="728538" y="293527"/>
                  <a:pt x="646956" y="293527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DF80D20-B554-4235-A836-EA7E764AA716}"/>
              </a:ext>
            </a:extLst>
          </p:cNvPr>
          <p:cNvSpPr/>
          <p:nvPr/>
        </p:nvSpPr>
        <p:spPr>
          <a:xfrm>
            <a:off x="16119732" y="1913361"/>
            <a:ext cx="1443748" cy="1297335"/>
          </a:xfrm>
          <a:custGeom>
            <a:avLst/>
            <a:gdLst/>
            <a:ahLst/>
            <a:cxnLst/>
            <a:rect l="l" t="t" r="r" b="b"/>
            <a:pathLst>
              <a:path w="1220316" h="1297335">
                <a:moveTo>
                  <a:pt x="634119" y="0"/>
                </a:moveTo>
                <a:cubicBezTo>
                  <a:pt x="792150" y="0"/>
                  <a:pt x="916378" y="31949"/>
                  <a:pt x="1006804" y="95846"/>
                </a:cubicBezTo>
                <a:cubicBezTo>
                  <a:pt x="1097229" y="159743"/>
                  <a:pt x="1164406" y="257870"/>
                  <a:pt x="1208335" y="390228"/>
                </a:cubicBezTo>
                <a:lnTo>
                  <a:pt x="866031" y="466391"/>
                </a:lnTo>
                <a:cubicBezTo>
                  <a:pt x="854050" y="428167"/>
                  <a:pt x="841499" y="400212"/>
                  <a:pt x="828377" y="382526"/>
                </a:cubicBezTo>
                <a:cubicBezTo>
                  <a:pt x="806698" y="352860"/>
                  <a:pt x="780169" y="330039"/>
                  <a:pt x="748791" y="314065"/>
                </a:cubicBezTo>
                <a:cubicBezTo>
                  <a:pt x="717414" y="298091"/>
                  <a:pt x="682327" y="290104"/>
                  <a:pt x="643533" y="290104"/>
                </a:cubicBezTo>
                <a:cubicBezTo>
                  <a:pt x="555675" y="290104"/>
                  <a:pt x="488355" y="325435"/>
                  <a:pt x="441573" y="396098"/>
                </a:cubicBezTo>
                <a:cubicBezTo>
                  <a:pt x="406202" y="448522"/>
                  <a:pt x="388516" y="530858"/>
                  <a:pt x="388516" y="643105"/>
                </a:cubicBezTo>
                <a:cubicBezTo>
                  <a:pt x="388516" y="782149"/>
                  <a:pt x="409625" y="877455"/>
                  <a:pt x="451842" y="929023"/>
                </a:cubicBezTo>
                <a:cubicBezTo>
                  <a:pt x="494060" y="980592"/>
                  <a:pt x="553393" y="1006376"/>
                  <a:pt x="629841" y="1006376"/>
                </a:cubicBezTo>
                <a:cubicBezTo>
                  <a:pt x="704006" y="1006376"/>
                  <a:pt x="760059" y="985553"/>
                  <a:pt x="797998" y="943906"/>
                </a:cubicBezTo>
                <a:cubicBezTo>
                  <a:pt x="835937" y="902259"/>
                  <a:pt x="863463" y="841785"/>
                  <a:pt x="880579" y="762484"/>
                </a:cubicBezTo>
                <a:lnTo>
                  <a:pt x="1220316" y="865176"/>
                </a:lnTo>
                <a:cubicBezTo>
                  <a:pt x="1197496" y="960450"/>
                  <a:pt x="1161554" y="1040036"/>
                  <a:pt x="1112490" y="1103933"/>
                </a:cubicBezTo>
                <a:cubicBezTo>
                  <a:pt x="1063426" y="1167830"/>
                  <a:pt x="1002525" y="1216038"/>
                  <a:pt x="929785" y="1248557"/>
                </a:cubicBezTo>
                <a:cubicBezTo>
                  <a:pt x="857045" y="1281076"/>
                  <a:pt x="764481" y="1297335"/>
                  <a:pt x="652090" y="1297335"/>
                </a:cubicBezTo>
                <a:cubicBezTo>
                  <a:pt x="515739" y="1297335"/>
                  <a:pt x="404348" y="1277523"/>
                  <a:pt x="317916" y="1237900"/>
                </a:cubicBezTo>
                <a:cubicBezTo>
                  <a:pt x="231484" y="1198276"/>
                  <a:pt x="156890" y="1128579"/>
                  <a:pt x="94134" y="1028807"/>
                </a:cubicBezTo>
                <a:cubicBezTo>
                  <a:pt x="31378" y="929035"/>
                  <a:pt x="0" y="801323"/>
                  <a:pt x="0" y="645673"/>
                </a:cubicBezTo>
                <a:cubicBezTo>
                  <a:pt x="0" y="438150"/>
                  <a:pt x="55197" y="278658"/>
                  <a:pt x="165590" y="167195"/>
                </a:cubicBezTo>
                <a:cubicBezTo>
                  <a:pt x="275983" y="55732"/>
                  <a:pt x="432160" y="0"/>
                  <a:pt x="634119" y="0"/>
                </a:cubicBez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54C0E26-108D-4134-B8DF-3D69B070F369}"/>
              </a:ext>
            </a:extLst>
          </p:cNvPr>
          <p:cNvSpPr/>
          <p:nvPr/>
        </p:nvSpPr>
        <p:spPr>
          <a:xfrm>
            <a:off x="15462614" y="1938761"/>
            <a:ext cx="1174438" cy="1254547"/>
          </a:xfrm>
          <a:custGeom>
            <a:avLst/>
            <a:gdLst/>
            <a:ahLst/>
            <a:cxnLst/>
            <a:rect l="l" t="t" r="r" b="b"/>
            <a:pathLst>
              <a:path w="992684" h="1254547">
                <a:moveTo>
                  <a:pt x="0" y="0"/>
                </a:moveTo>
                <a:lnTo>
                  <a:pt x="387660" y="0"/>
                </a:lnTo>
                <a:lnTo>
                  <a:pt x="387660" y="945617"/>
                </a:lnTo>
                <a:lnTo>
                  <a:pt x="992684" y="945617"/>
                </a:lnTo>
                <a:lnTo>
                  <a:pt x="992684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F33098B-EDB6-4F6A-80FF-872135DEF296}"/>
              </a:ext>
            </a:extLst>
          </p:cNvPr>
          <p:cNvSpPr/>
          <p:nvPr/>
        </p:nvSpPr>
        <p:spPr>
          <a:xfrm>
            <a:off x="14463099" y="1938761"/>
            <a:ext cx="1251383" cy="1254547"/>
          </a:xfrm>
          <a:custGeom>
            <a:avLst/>
            <a:gdLst/>
            <a:ahLst/>
            <a:cxnLst/>
            <a:rect l="l" t="t" r="r" b="b"/>
            <a:pathLst>
              <a:path w="1057721" h="1254547">
                <a:moveTo>
                  <a:pt x="0" y="0"/>
                </a:moveTo>
                <a:lnTo>
                  <a:pt x="1038894" y="0"/>
                </a:lnTo>
                <a:lnTo>
                  <a:pt x="1038894" y="267854"/>
                </a:lnTo>
                <a:lnTo>
                  <a:pt x="388516" y="267854"/>
                </a:lnTo>
                <a:lnTo>
                  <a:pt x="388516" y="467246"/>
                </a:lnTo>
                <a:lnTo>
                  <a:pt x="991828" y="467246"/>
                </a:lnTo>
                <a:lnTo>
                  <a:pt x="991828" y="723119"/>
                </a:lnTo>
                <a:lnTo>
                  <a:pt x="388516" y="723119"/>
                </a:lnTo>
                <a:lnTo>
                  <a:pt x="388516" y="970434"/>
                </a:lnTo>
                <a:lnTo>
                  <a:pt x="1057721" y="970434"/>
                </a:lnTo>
                <a:lnTo>
                  <a:pt x="1057721" y="1254547"/>
                </a:lnTo>
                <a:lnTo>
                  <a:pt x="0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4E486CD-57F2-4F85-AAB5-BA516F1ED8F9}"/>
              </a:ext>
            </a:extLst>
          </p:cNvPr>
          <p:cNvSpPr/>
          <p:nvPr/>
        </p:nvSpPr>
        <p:spPr>
          <a:xfrm>
            <a:off x="12759798" y="1938761"/>
            <a:ext cx="2076528" cy="1254547"/>
          </a:xfrm>
          <a:custGeom>
            <a:avLst/>
            <a:gdLst/>
            <a:ahLst/>
            <a:cxnLst/>
            <a:rect l="l" t="t" r="r" b="b"/>
            <a:pathLst>
              <a:path w="1755168" h="1254547">
                <a:moveTo>
                  <a:pt x="0" y="0"/>
                </a:moveTo>
                <a:lnTo>
                  <a:pt x="368205" y="0"/>
                </a:lnTo>
                <a:lnTo>
                  <a:pt x="500768" y="702327"/>
                </a:lnTo>
                <a:lnTo>
                  <a:pt x="694785" y="0"/>
                </a:lnTo>
                <a:lnTo>
                  <a:pt x="1061667" y="0"/>
                </a:lnTo>
                <a:lnTo>
                  <a:pt x="1256165" y="701391"/>
                </a:lnTo>
                <a:lnTo>
                  <a:pt x="1388875" y="0"/>
                </a:lnTo>
                <a:lnTo>
                  <a:pt x="1755168" y="0"/>
                </a:lnTo>
                <a:lnTo>
                  <a:pt x="1478623" y="1254547"/>
                </a:lnTo>
                <a:lnTo>
                  <a:pt x="1098478" y="1254547"/>
                </a:lnTo>
                <a:lnTo>
                  <a:pt x="878440" y="464679"/>
                </a:lnTo>
                <a:lnTo>
                  <a:pt x="659258" y="1254547"/>
                </a:lnTo>
                <a:lnTo>
                  <a:pt x="279112" y="125454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glow rad="368300">
              <a:schemeClr val="tx1">
                <a:alpha val="17000"/>
              </a:schemeClr>
            </a:glow>
            <a:outerShdw blurRad="990600" dist="177800" dir="2700000" sx="102000" sy="102000" algn="tl" rotWithShape="0">
              <a:prstClr val="black"/>
            </a:outerShdw>
            <a:softEdge rad="12700"/>
          </a:effectLst>
          <a:scene3d>
            <a:camera prst="orthographicFront"/>
            <a:lightRig rig="threePt" dir="t"/>
          </a:scene3d>
          <a:sp3d extrusionH="177800" prstMaterial="metal">
            <a:bevelT prst="angle"/>
            <a:bevelB w="114300" prst="artDeco"/>
            <a:extrusionClr>
              <a:srgbClr val="43292B"/>
            </a:extrusionClr>
            <a:contourClr>
              <a:srgbClr val="43292B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65294-7AF8-48F8-A525-5D722801E3D0}"/>
              </a:ext>
            </a:extLst>
          </p:cNvPr>
          <p:cNvGrpSpPr/>
          <p:nvPr/>
        </p:nvGrpSpPr>
        <p:grpSpPr>
          <a:xfrm rot="16200000">
            <a:off x="-2899706" y="498280"/>
            <a:ext cx="5799411" cy="5799411"/>
            <a:chOff x="-2957389" y="529295"/>
            <a:chExt cx="5799411" cy="5799411"/>
          </a:xfrm>
        </p:grpSpPr>
        <p:sp useBgFill="1"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FC2D6C7B-159B-47E3-8382-1639612F966A}"/>
                </a:ext>
              </a:extLst>
            </p:cNvPr>
            <p:cNvSpPr/>
            <p:nvPr/>
          </p:nvSpPr>
          <p:spPr>
            <a:xfrm>
              <a:off x="-2957389" y="529295"/>
              <a:ext cx="5799411" cy="5799411"/>
            </a:xfrm>
            <a:prstGeom prst="flowChartSummingJunction">
              <a:avLst/>
            </a:prstGeom>
            <a:ln w="28575">
              <a:solidFill>
                <a:schemeClr val="bg1"/>
              </a:solidFill>
            </a:ln>
            <a:effectLst>
              <a:outerShdw blurRad="190500" dist="38100" dir="2700000" sx="102000" sy="102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9EA91-3A42-4D54-9BC9-2661726CC9AF}"/>
                </a:ext>
              </a:extLst>
            </p:cNvPr>
            <p:cNvSpPr txBox="1"/>
            <p:nvPr/>
          </p:nvSpPr>
          <p:spPr>
            <a:xfrm rot="16200000">
              <a:off x="1108798" y="3136376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Project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BF6FC1-E8CE-40F6-8AC3-6251DE8A1CE2}"/>
                </a:ext>
              </a:extLst>
            </p:cNvPr>
            <p:cNvSpPr txBox="1"/>
            <p:nvPr/>
          </p:nvSpPr>
          <p:spPr>
            <a:xfrm rot="10800000">
              <a:off x="-888404" y="1143914"/>
              <a:ext cx="1600200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Course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5A3A4-601F-4005-AD40-4FE17F8A13D1}"/>
                </a:ext>
              </a:extLst>
            </p:cNvPr>
            <p:cNvSpPr txBox="1"/>
            <p:nvPr/>
          </p:nvSpPr>
          <p:spPr>
            <a:xfrm rot="5400000">
              <a:off x="-3186441" y="3236096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Instructor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39406-870C-419D-8F0B-0C436D245143}"/>
                </a:ext>
              </a:extLst>
            </p:cNvPr>
            <p:cNvSpPr txBox="1"/>
            <p:nvPr/>
          </p:nvSpPr>
          <p:spPr>
            <a:xfrm>
              <a:off x="-888405" y="5409993"/>
              <a:ext cx="2347415" cy="52322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Members</a:t>
              </a:r>
              <a:endParaRPr lang="en-GB" sz="2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C8E044-4CF8-4835-9C12-1BB661416A1E}"/>
              </a:ext>
            </a:extLst>
          </p:cNvPr>
          <p:cNvSpPr txBox="1"/>
          <p:nvPr/>
        </p:nvSpPr>
        <p:spPr>
          <a:xfrm>
            <a:off x="3663955" y="1720446"/>
            <a:ext cx="5855133" cy="34163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00" h="63500"/>
          </a:sp3d>
        </p:spPr>
        <p:txBody>
          <a:bodyPr wrap="square" rtlCol="0">
            <a:spAutoFit/>
            <a:sp3d extrusionH="69850">
              <a:bevelT w="38100" h="38100"/>
              <a:bevelB w="57150" h="38100" prst="artDeco"/>
            </a:sp3d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Anass Shafi Shahid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M.Ali Amir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M.Salahuddin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M.Amar Rasheed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M.Uzair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outerShdw blurRad="266700" dist="139700" sx="102000" sy="1020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Huda Shahzadi</a:t>
            </a:r>
            <a:endParaRPr lang="en-GB" sz="3600" b="1" dirty="0">
              <a:solidFill>
                <a:schemeClr val="bg1"/>
              </a:solidFill>
              <a:effectLst>
                <a:outerShdw blurRad="266700" dist="139700" sx="102000" sy="102000" algn="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 useBgFill="1">
        <p:nvSpPr>
          <p:cNvPr id="21" name="Flowchart: Or 20">
            <a:extLst>
              <a:ext uri="{FF2B5EF4-FFF2-40B4-BE49-F238E27FC236}">
                <a16:creationId xmlns:a16="http://schemas.microsoft.com/office/drawing/2014/main" id="{6D2B5F8A-E9E3-4340-AF95-EE6932F09EE8}"/>
              </a:ext>
            </a:extLst>
          </p:cNvPr>
          <p:cNvSpPr/>
          <p:nvPr/>
        </p:nvSpPr>
        <p:spPr>
          <a:xfrm rot="10800000">
            <a:off x="-1571146" y="-3366278"/>
            <a:ext cx="14892232" cy="13589767"/>
          </a:xfrm>
          <a:prstGeom prst="flowChartOr">
            <a:avLst/>
          </a:prstGeom>
          <a:ln w="28575">
            <a:solidFill>
              <a:schemeClr val="bg1"/>
            </a:solidFill>
          </a:ln>
          <a:effectLst>
            <a:outerShdw blurRad="190500" dist="38100" dir="2700000" sx="102000" sy="102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2337" y="667487"/>
            <a:ext cx="1527833" cy="1527833"/>
          </a:xfrm>
          <a:prstGeom prst="rect">
            <a:avLst/>
          </a:prstGeom>
        </p:spPr>
      </p:pic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127711" y="3540082"/>
            <a:ext cx="2245197" cy="22451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1981224" y="3984046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9106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29283" y="-16787"/>
            <a:ext cx="12265522" cy="6874787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2337" y="667487"/>
            <a:ext cx="1527833" cy="15278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1905863" y="4028625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00123"/>
            <a:ext cx="1987685" cy="1987685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61343" y="3799805"/>
            <a:ext cx="2245197" cy="22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564347F-CA91-4AC5-892E-422EC1F3C487}"/>
              </a:ext>
            </a:extLst>
          </p:cNvPr>
          <p:cNvSpPr/>
          <p:nvPr/>
        </p:nvSpPr>
        <p:spPr>
          <a:xfrm>
            <a:off x="-29283" y="0"/>
            <a:ext cx="122505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Classroom with solid fill">
            <a:extLst>
              <a:ext uri="{FF2B5EF4-FFF2-40B4-BE49-F238E27FC236}">
                <a16:creationId xmlns:a16="http://schemas.microsoft.com/office/drawing/2014/main" id="{3B6346E4-221B-4AD2-9843-253DA366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863" y="638309"/>
            <a:ext cx="1987685" cy="1987685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031CCA52-D829-4C9C-B5E6-F9064FDA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785462" y="3708130"/>
            <a:ext cx="2245197" cy="22451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62598-9651-4AF6-A3DE-965CA82EE7AA}"/>
              </a:ext>
            </a:extLst>
          </p:cNvPr>
          <p:cNvGrpSpPr/>
          <p:nvPr/>
        </p:nvGrpSpPr>
        <p:grpSpPr>
          <a:xfrm>
            <a:off x="-107322" y="0"/>
            <a:ext cx="24576757" cy="14010830"/>
            <a:chOff x="-18840" y="-33573"/>
            <a:chExt cx="12265522" cy="68747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D2D61-5B88-45C8-A291-9CABBD46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" y="-33573"/>
              <a:ext cx="12250566" cy="6858000"/>
            </a:xfrm>
            <a:prstGeom prst="rect">
              <a:avLst/>
            </a:prstGeom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56A8AF-868F-4739-8A20-990F27BB3094}"/>
                </a:ext>
              </a:extLst>
            </p:cNvPr>
            <p:cNvSpPr/>
            <p:nvPr/>
          </p:nvSpPr>
          <p:spPr>
            <a:xfrm rot="5400000">
              <a:off x="2707041" y="-2698428"/>
              <a:ext cx="6858000" cy="12221283"/>
            </a:xfrm>
            <a:custGeom>
              <a:avLst/>
              <a:gdLst>
                <a:gd name="connsiteX0" fmla="*/ 0 w 6858000"/>
                <a:gd name="connsiteY0" fmla="*/ 6118860 h 12221283"/>
                <a:gd name="connsiteX1" fmla="*/ 0 w 6858000"/>
                <a:gd name="connsiteY1" fmla="*/ 6073141 h 12221283"/>
                <a:gd name="connsiteX2" fmla="*/ 3378514 w 6858000"/>
                <a:gd name="connsiteY2" fmla="*/ 6073141 h 12221283"/>
                <a:gd name="connsiteX3" fmla="*/ 3378514 w 6858000"/>
                <a:gd name="connsiteY3" fmla="*/ 0 h 12221283"/>
                <a:gd name="connsiteX4" fmla="*/ 3424233 w 6858000"/>
                <a:gd name="connsiteY4" fmla="*/ 0 h 12221283"/>
                <a:gd name="connsiteX5" fmla="*/ 3424233 w 6858000"/>
                <a:gd name="connsiteY5" fmla="*/ 6073141 h 12221283"/>
                <a:gd name="connsiteX6" fmla="*/ 6858000 w 6858000"/>
                <a:gd name="connsiteY6" fmla="*/ 6073141 h 12221283"/>
                <a:gd name="connsiteX7" fmla="*/ 6858000 w 6858000"/>
                <a:gd name="connsiteY7" fmla="*/ 6118860 h 12221283"/>
                <a:gd name="connsiteX8" fmla="*/ 3424233 w 6858000"/>
                <a:gd name="connsiteY8" fmla="*/ 6118860 h 12221283"/>
                <a:gd name="connsiteX9" fmla="*/ 3424233 w 6858000"/>
                <a:gd name="connsiteY9" fmla="*/ 12221283 h 12221283"/>
                <a:gd name="connsiteX10" fmla="*/ 3378514 w 6858000"/>
                <a:gd name="connsiteY10" fmla="*/ 12221283 h 12221283"/>
                <a:gd name="connsiteX11" fmla="*/ 3378514 w 6858000"/>
                <a:gd name="connsiteY11" fmla="*/ 6118860 h 1222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0" h="12221283">
                  <a:moveTo>
                    <a:pt x="0" y="6118860"/>
                  </a:moveTo>
                  <a:lnTo>
                    <a:pt x="0" y="6073141"/>
                  </a:lnTo>
                  <a:lnTo>
                    <a:pt x="3378514" y="6073141"/>
                  </a:lnTo>
                  <a:lnTo>
                    <a:pt x="3378514" y="0"/>
                  </a:lnTo>
                  <a:lnTo>
                    <a:pt x="3424233" y="0"/>
                  </a:lnTo>
                  <a:lnTo>
                    <a:pt x="3424233" y="6073141"/>
                  </a:lnTo>
                  <a:lnTo>
                    <a:pt x="6858000" y="6073141"/>
                  </a:lnTo>
                  <a:lnTo>
                    <a:pt x="6858000" y="6118860"/>
                  </a:lnTo>
                  <a:lnTo>
                    <a:pt x="3424233" y="6118860"/>
                  </a:lnTo>
                  <a:lnTo>
                    <a:pt x="3424233" y="12221283"/>
                  </a:lnTo>
                  <a:lnTo>
                    <a:pt x="3378514" y="12221283"/>
                  </a:lnTo>
                  <a:lnTo>
                    <a:pt x="3378514" y="61188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pic>
        <p:nvPicPr>
          <p:cNvPr id="19" name="Graphic 18" descr="Bullseye with solid fill">
            <a:extLst>
              <a:ext uri="{FF2B5EF4-FFF2-40B4-BE49-F238E27FC236}">
                <a16:creationId xmlns:a16="http://schemas.microsoft.com/office/drawing/2014/main" id="{B7B179B8-BBF1-4D41-931D-8C14D9DEE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01832" y="1593965"/>
            <a:ext cx="1527833" cy="15278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5BC23-058A-4F24-9C96-CB47E352711A}"/>
              </a:ext>
            </a:extLst>
          </p:cNvPr>
          <p:cNvGrpSpPr/>
          <p:nvPr/>
        </p:nvGrpSpPr>
        <p:grpSpPr>
          <a:xfrm>
            <a:off x="19787284" y="10415578"/>
            <a:ext cx="1862382" cy="1527833"/>
            <a:chOff x="1139442" y="1768126"/>
            <a:chExt cx="2026988" cy="2452398"/>
          </a:xfrm>
          <a:solidFill>
            <a:schemeClr val="bg1"/>
          </a:solidFill>
        </p:grpSpPr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6D0944BD-EBB6-4363-9454-5A826447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3266" y="1768126"/>
              <a:ext cx="1653164" cy="1974182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3C2EA5-89F9-4F42-B7D5-7B8E1A06F74C}"/>
                </a:ext>
              </a:extLst>
            </p:cNvPr>
            <p:cNvSpPr/>
            <p:nvPr/>
          </p:nvSpPr>
          <p:spPr>
            <a:xfrm>
              <a:off x="1139442" y="3202773"/>
              <a:ext cx="2026988" cy="1017751"/>
            </a:xfrm>
            <a:custGeom>
              <a:avLst/>
              <a:gdLst>
                <a:gd name="connsiteX0" fmla="*/ 1121170 w 1121170"/>
                <a:gd name="connsiteY0" fmla="*/ 50962 h 471401"/>
                <a:gd name="connsiteX1" fmla="*/ 1070208 w 1121170"/>
                <a:gd name="connsiteY1" fmla="*/ 0 h 471401"/>
                <a:gd name="connsiteX2" fmla="*/ 1043453 w 1121170"/>
                <a:gd name="connsiteY2" fmla="*/ 7644 h 471401"/>
                <a:gd name="connsiteX3" fmla="*/ 825589 w 1121170"/>
                <a:gd name="connsiteY3" fmla="*/ 132502 h 471401"/>
                <a:gd name="connsiteX4" fmla="*/ 825589 w 1121170"/>
                <a:gd name="connsiteY4" fmla="*/ 175820 h 471401"/>
                <a:gd name="connsiteX5" fmla="*/ 722391 w 1121170"/>
                <a:gd name="connsiteY5" fmla="*/ 254811 h 471401"/>
                <a:gd name="connsiteX6" fmla="*/ 496882 w 1121170"/>
                <a:gd name="connsiteY6" fmla="*/ 254811 h 471401"/>
                <a:gd name="connsiteX7" fmla="*/ 496882 w 1121170"/>
                <a:gd name="connsiteY7" fmla="*/ 203849 h 471401"/>
                <a:gd name="connsiteX8" fmla="*/ 726213 w 1121170"/>
                <a:gd name="connsiteY8" fmla="*/ 203849 h 471401"/>
                <a:gd name="connsiteX9" fmla="*/ 777175 w 1121170"/>
                <a:gd name="connsiteY9" fmla="*/ 152887 h 471401"/>
                <a:gd name="connsiteX10" fmla="*/ 726213 w 1121170"/>
                <a:gd name="connsiteY10" fmla="*/ 101925 h 471401"/>
                <a:gd name="connsiteX11" fmla="*/ 420439 w 1121170"/>
                <a:gd name="connsiteY11" fmla="*/ 101925 h 471401"/>
                <a:gd name="connsiteX12" fmla="*/ 360558 w 1121170"/>
                <a:gd name="connsiteY12" fmla="*/ 118487 h 471401"/>
                <a:gd name="connsiteX13" fmla="*/ 0 w 1121170"/>
                <a:gd name="connsiteY13" fmla="*/ 293033 h 471401"/>
                <a:gd name="connsiteX14" fmla="*/ 178368 w 1121170"/>
                <a:gd name="connsiteY14" fmla="*/ 471401 h 471401"/>
                <a:gd name="connsiteX15" fmla="*/ 484142 w 1121170"/>
                <a:gd name="connsiteY15" fmla="*/ 356736 h 471401"/>
                <a:gd name="connsiteX16" fmla="*/ 722391 w 1121170"/>
                <a:gd name="connsiteY16" fmla="*/ 356736 h 471401"/>
                <a:gd name="connsiteX17" fmla="*/ 752968 w 1121170"/>
                <a:gd name="connsiteY17" fmla="*/ 346544 h 471401"/>
                <a:gd name="connsiteX18" fmla="*/ 1103334 w 1121170"/>
                <a:gd name="connsiteY18" fmla="*/ 90458 h 471401"/>
                <a:gd name="connsiteX19" fmla="*/ 1121170 w 1121170"/>
                <a:gd name="connsiteY19" fmla="*/ 50962 h 4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1170" h="471401">
                  <a:moveTo>
                    <a:pt x="1121170" y="50962"/>
                  </a:moveTo>
                  <a:cubicBezTo>
                    <a:pt x="1121170" y="22933"/>
                    <a:pt x="1098237" y="0"/>
                    <a:pt x="1070208" y="0"/>
                  </a:cubicBezTo>
                  <a:cubicBezTo>
                    <a:pt x="1060016" y="0"/>
                    <a:pt x="1051097" y="2548"/>
                    <a:pt x="1043453" y="7644"/>
                  </a:cubicBezTo>
                  <a:lnTo>
                    <a:pt x="825589" y="132502"/>
                  </a:lnTo>
                  <a:cubicBezTo>
                    <a:pt x="828137" y="146517"/>
                    <a:pt x="828137" y="160531"/>
                    <a:pt x="825589" y="175820"/>
                  </a:cubicBezTo>
                  <a:cubicBezTo>
                    <a:pt x="815397" y="222960"/>
                    <a:pt x="770805" y="254811"/>
                    <a:pt x="722391" y="254811"/>
                  </a:cubicBezTo>
                  <a:lnTo>
                    <a:pt x="496882" y="254811"/>
                  </a:lnTo>
                  <a:lnTo>
                    <a:pt x="496882" y="203849"/>
                  </a:lnTo>
                  <a:lnTo>
                    <a:pt x="726213" y="203849"/>
                  </a:lnTo>
                  <a:cubicBezTo>
                    <a:pt x="754242" y="203849"/>
                    <a:pt x="777175" y="180916"/>
                    <a:pt x="777175" y="152887"/>
                  </a:cubicBezTo>
                  <a:cubicBezTo>
                    <a:pt x="777175" y="124858"/>
                    <a:pt x="754242" y="101925"/>
                    <a:pt x="726213" y="101925"/>
                  </a:cubicBezTo>
                  <a:cubicBezTo>
                    <a:pt x="726213" y="101925"/>
                    <a:pt x="422987" y="101925"/>
                    <a:pt x="420439" y="101925"/>
                  </a:cubicBezTo>
                  <a:cubicBezTo>
                    <a:pt x="398780" y="101925"/>
                    <a:pt x="378395" y="108295"/>
                    <a:pt x="360558" y="118487"/>
                  </a:cubicBezTo>
                  <a:lnTo>
                    <a:pt x="0" y="293033"/>
                  </a:lnTo>
                  <a:lnTo>
                    <a:pt x="178368" y="471401"/>
                  </a:lnTo>
                  <a:cubicBezTo>
                    <a:pt x="261182" y="388587"/>
                    <a:pt x="368203" y="356736"/>
                    <a:pt x="484142" y="356736"/>
                  </a:cubicBezTo>
                  <a:lnTo>
                    <a:pt x="722391" y="356736"/>
                  </a:lnTo>
                  <a:cubicBezTo>
                    <a:pt x="733857" y="356736"/>
                    <a:pt x="744050" y="352914"/>
                    <a:pt x="752968" y="346544"/>
                  </a:cubicBezTo>
                  <a:lnTo>
                    <a:pt x="1103334" y="90458"/>
                  </a:lnTo>
                  <a:cubicBezTo>
                    <a:pt x="1113526" y="80266"/>
                    <a:pt x="1121170" y="66251"/>
                    <a:pt x="1121170" y="5096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267DC68-8715-48F6-9285-40EE914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3749" y="447473"/>
            <a:ext cx="3253966" cy="3253966"/>
          </a:xfrm>
          <a:prstGeom prst="rect">
            <a:avLst/>
          </a:prstGeom>
        </p:spPr>
      </p:pic>
      <p:pic>
        <p:nvPicPr>
          <p:cNvPr id="41" name="Graphic 40" descr="Earth globe: Americas with solid fill">
            <a:extLst>
              <a:ext uri="{FF2B5EF4-FFF2-40B4-BE49-F238E27FC236}">
                <a16:creationId xmlns:a16="http://schemas.microsoft.com/office/drawing/2014/main" id="{6CF1ED0C-FDEC-4921-8136-6A87782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905863" y="9277924"/>
            <a:ext cx="2245197" cy="2245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992E13-A02D-44D7-8AAE-929EED386F61}"/>
              </a:ext>
            </a:extLst>
          </p:cNvPr>
          <p:cNvSpPr txBox="1"/>
          <p:nvPr/>
        </p:nvSpPr>
        <p:spPr>
          <a:xfrm>
            <a:off x="6096000" y="2625994"/>
            <a:ext cx="405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travel agency helps customers plan and arrange trips by providing travel and booking services.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B07DA-719A-41F9-BDE2-5B73477EA7C3}"/>
              </a:ext>
            </a:extLst>
          </p:cNvPr>
          <p:cNvSpPr txBox="1"/>
          <p:nvPr/>
        </p:nvSpPr>
        <p:spPr>
          <a:xfrm>
            <a:off x="5138549" y="824524"/>
            <a:ext cx="698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lang="en-GB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5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834</Words>
  <Application>Microsoft Office PowerPoint</Application>
  <PresentationFormat>Widescreen</PresentationFormat>
  <Paragraphs>212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Black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HB</dc:creator>
  <cp:lastModifiedBy>HB</cp:lastModifiedBy>
  <cp:revision>117</cp:revision>
  <dcterms:created xsi:type="dcterms:W3CDTF">2025-12-31T16:17:29Z</dcterms:created>
  <dcterms:modified xsi:type="dcterms:W3CDTF">2026-01-06T07:03:18Z</dcterms:modified>
</cp:coreProperties>
</file>